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2" r:id="rId1"/>
    <p:sldMasterId id="2147483698" r:id="rId2"/>
    <p:sldMasterId id="2147483710" r:id="rId3"/>
  </p:sldMasterIdLst>
  <p:notesMasterIdLst>
    <p:notesMasterId r:id="rId15"/>
  </p:notesMasterIdLst>
  <p:sldIdLst>
    <p:sldId id="313" r:id="rId4"/>
    <p:sldId id="306" r:id="rId5"/>
    <p:sldId id="262" r:id="rId6"/>
    <p:sldId id="263" r:id="rId7"/>
    <p:sldId id="269" r:id="rId8"/>
    <p:sldId id="312" r:id="rId9"/>
    <p:sldId id="268" r:id="rId10"/>
    <p:sldId id="281" r:id="rId11"/>
    <p:sldId id="275" r:id="rId12"/>
    <p:sldId id="311" r:id="rId13"/>
    <p:sldId id="280" r:id="rId14"/>
  </p:sldIdLst>
  <p:sldSz cx="9906000" cy="6858000" type="A4"/>
  <p:notesSz cx="6735763" cy="98663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pitchFamily="1" charset="-128"/>
        <a:cs typeface="+mn-cs"/>
      </a:defRPr>
    </a:lvl1pPr>
    <a:lvl2pPr marL="457200" algn="l" rtl="0" fontAlgn="base">
      <a:spcBef>
        <a:spcPct val="0"/>
      </a:spcBef>
      <a:spcAft>
        <a:spcPct val="0"/>
      </a:spcAft>
      <a:defRPr kumimoji="1" sz="2400" kern="1200">
        <a:solidFill>
          <a:schemeClr val="tx1"/>
        </a:solidFill>
        <a:latin typeface="Arial" charset="0"/>
        <a:ea typeface="ＭＳ Ｐゴシック" pitchFamily="1" charset="-128"/>
        <a:cs typeface="+mn-cs"/>
      </a:defRPr>
    </a:lvl2pPr>
    <a:lvl3pPr marL="914400" algn="l" rtl="0" fontAlgn="base">
      <a:spcBef>
        <a:spcPct val="0"/>
      </a:spcBef>
      <a:spcAft>
        <a:spcPct val="0"/>
      </a:spcAft>
      <a:defRPr kumimoji="1" sz="2400" kern="1200">
        <a:solidFill>
          <a:schemeClr val="tx1"/>
        </a:solidFill>
        <a:latin typeface="Arial" charset="0"/>
        <a:ea typeface="ＭＳ Ｐゴシック" pitchFamily="1" charset="-128"/>
        <a:cs typeface="+mn-cs"/>
      </a:defRPr>
    </a:lvl3pPr>
    <a:lvl4pPr marL="1371600" algn="l" rtl="0" fontAlgn="base">
      <a:spcBef>
        <a:spcPct val="0"/>
      </a:spcBef>
      <a:spcAft>
        <a:spcPct val="0"/>
      </a:spcAft>
      <a:defRPr kumimoji="1" sz="2400" kern="1200">
        <a:solidFill>
          <a:schemeClr val="tx1"/>
        </a:solidFill>
        <a:latin typeface="Arial" charset="0"/>
        <a:ea typeface="ＭＳ Ｐゴシック" pitchFamily="1" charset="-128"/>
        <a:cs typeface="+mn-cs"/>
      </a:defRPr>
    </a:lvl4pPr>
    <a:lvl5pPr marL="1828800" algn="l" rtl="0" fontAlgn="base">
      <a:spcBef>
        <a:spcPct val="0"/>
      </a:spcBef>
      <a:spcAft>
        <a:spcPct val="0"/>
      </a:spcAft>
      <a:defRPr kumimoji="1" sz="2400" kern="1200">
        <a:solidFill>
          <a:schemeClr val="tx1"/>
        </a:solidFill>
        <a:latin typeface="Arial" charset="0"/>
        <a:ea typeface="ＭＳ Ｐゴシック" pitchFamily="1" charset="-128"/>
        <a:cs typeface="+mn-cs"/>
      </a:defRPr>
    </a:lvl5pPr>
    <a:lvl6pPr marL="2286000" algn="l" defTabSz="914400" rtl="0" eaLnBrk="1" latinLnBrk="0" hangingPunct="1">
      <a:defRPr kumimoji="1" sz="2400" kern="1200">
        <a:solidFill>
          <a:schemeClr val="tx1"/>
        </a:solidFill>
        <a:latin typeface="Arial" charset="0"/>
        <a:ea typeface="ＭＳ Ｐゴシック" pitchFamily="1" charset="-128"/>
        <a:cs typeface="+mn-cs"/>
      </a:defRPr>
    </a:lvl6pPr>
    <a:lvl7pPr marL="2743200" algn="l" defTabSz="914400" rtl="0" eaLnBrk="1" latinLnBrk="0" hangingPunct="1">
      <a:defRPr kumimoji="1" sz="2400" kern="1200">
        <a:solidFill>
          <a:schemeClr val="tx1"/>
        </a:solidFill>
        <a:latin typeface="Arial" charset="0"/>
        <a:ea typeface="ＭＳ Ｐゴシック" pitchFamily="1" charset="-128"/>
        <a:cs typeface="+mn-cs"/>
      </a:defRPr>
    </a:lvl7pPr>
    <a:lvl8pPr marL="3200400" algn="l" defTabSz="914400" rtl="0" eaLnBrk="1" latinLnBrk="0" hangingPunct="1">
      <a:defRPr kumimoji="1" sz="2400" kern="1200">
        <a:solidFill>
          <a:schemeClr val="tx1"/>
        </a:solidFill>
        <a:latin typeface="Arial" charset="0"/>
        <a:ea typeface="ＭＳ Ｐゴシック" pitchFamily="1" charset="-128"/>
        <a:cs typeface="+mn-cs"/>
      </a:defRPr>
    </a:lvl8pPr>
    <a:lvl9pPr marL="3657600" algn="l" defTabSz="914400" rtl="0" eaLnBrk="1" latinLnBrk="0" hangingPunct="1">
      <a:defRPr kumimoji="1" sz="2400" kern="1200">
        <a:solidFill>
          <a:schemeClr val="tx1"/>
        </a:solidFill>
        <a:latin typeface="Arial" charset="0"/>
        <a:ea typeface="ＭＳ Ｐゴシック"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69" autoAdjust="0"/>
    <p:restoredTop sz="84406" autoAdjust="0"/>
  </p:normalViewPr>
  <p:slideViewPr>
    <p:cSldViewPr>
      <p:cViewPr varScale="1">
        <p:scale>
          <a:sx n="61" d="100"/>
          <a:sy n="61" d="100"/>
        </p:scale>
        <p:origin x="1372" y="5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0"/>
            <a:ext cx="2918830" cy="493316"/>
          </a:xfrm>
          <a:prstGeom prst="rect">
            <a:avLst/>
          </a:prstGeom>
          <a:noFill/>
          <a:ln w="9525">
            <a:noFill/>
            <a:miter lim="800000"/>
            <a:headEnd/>
            <a:tailEnd/>
          </a:ln>
        </p:spPr>
        <p:txBody>
          <a:bodyPr vert="horz" wrap="square" lIns="90763" tIns="45382" rIns="90763" bIns="45382" numCol="1" anchor="t" anchorCtr="0" compatLnSpc="1">
            <a:prstTxWarp prst="textNoShape">
              <a:avLst/>
            </a:prstTxWarp>
          </a:bodyPr>
          <a:lstStyle>
            <a:lvl1pPr>
              <a:defRPr sz="1200"/>
            </a:lvl1pPr>
          </a:lstStyle>
          <a:p>
            <a:endParaRPr lang="en-US" altLang="ja-JP"/>
          </a:p>
        </p:txBody>
      </p:sp>
      <p:sp>
        <p:nvSpPr>
          <p:cNvPr id="11267" name="Rectangle 3"/>
          <p:cNvSpPr>
            <a:spLocks noGrp="1" noChangeArrowheads="1"/>
          </p:cNvSpPr>
          <p:nvPr>
            <p:ph type="dt" idx="1"/>
          </p:nvPr>
        </p:nvSpPr>
        <p:spPr bwMode="auto">
          <a:xfrm>
            <a:off x="3816933" y="0"/>
            <a:ext cx="2918830" cy="493316"/>
          </a:xfrm>
          <a:prstGeom prst="rect">
            <a:avLst/>
          </a:prstGeom>
          <a:noFill/>
          <a:ln w="9525">
            <a:noFill/>
            <a:miter lim="800000"/>
            <a:headEnd/>
            <a:tailEnd/>
          </a:ln>
        </p:spPr>
        <p:txBody>
          <a:bodyPr vert="horz" wrap="square" lIns="90763" tIns="45382" rIns="90763" bIns="45382" numCol="1" anchor="t" anchorCtr="0" compatLnSpc="1">
            <a:prstTxWarp prst="textNoShape">
              <a:avLst/>
            </a:prstTxWarp>
          </a:bodyPr>
          <a:lstStyle>
            <a:lvl1pPr algn="r">
              <a:defRPr sz="1200"/>
            </a:lvl1pPr>
          </a:lstStyle>
          <a:p>
            <a:endParaRPr lang="en-US" altLang="ja-JP"/>
          </a:p>
        </p:txBody>
      </p:sp>
      <p:sp>
        <p:nvSpPr>
          <p:cNvPr id="11268" name="Rectangle 4"/>
          <p:cNvSpPr>
            <a:spLocks noGrp="1" noRot="1" noChangeAspect="1" noChangeArrowheads="1" noTextEdit="1"/>
          </p:cNvSpPr>
          <p:nvPr>
            <p:ph type="sldImg" idx="2"/>
          </p:nvPr>
        </p:nvSpPr>
        <p:spPr bwMode="auto">
          <a:xfrm>
            <a:off x="695325" y="739775"/>
            <a:ext cx="5345113" cy="3700463"/>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898102" y="4686499"/>
            <a:ext cx="4939560" cy="4439841"/>
          </a:xfrm>
          <a:prstGeom prst="rect">
            <a:avLst/>
          </a:prstGeom>
          <a:noFill/>
          <a:ln w="9525">
            <a:noFill/>
            <a:miter lim="800000"/>
            <a:headEnd/>
            <a:tailEnd/>
          </a:ln>
        </p:spPr>
        <p:txBody>
          <a:bodyPr vert="horz" wrap="square" lIns="90763" tIns="45382" rIns="90763" bIns="4538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270" name="Rectangle 6"/>
          <p:cNvSpPr>
            <a:spLocks noGrp="1" noChangeArrowheads="1"/>
          </p:cNvSpPr>
          <p:nvPr>
            <p:ph type="ftr" sz="quarter" idx="4"/>
          </p:nvPr>
        </p:nvSpPr>
        <p:spPr bwMode="auto">
          <a:xfrm>
            <a:off x="1" y="9372997"/>
            <a:ext cx="2918830" cy="493316"/>
          </a:xfrm>
          <a:prstGeom prst="rect">
            <a:avLst/>
          </a:prstGeom>
          <a:noFill/>
          <a:ln w="9525">
            <a:noFill/>
            <a:miter lim="800000"/>
            <a:headEnd/>
            <a:tailEnd/>
          </a:ln>
        </p:spPr>
        <p:txBody>
          <a:bodyPr vert="horz" wrap="square" lIns="90763" tIns="45382" rIns="90763" bIns="45382" numCol="1" anchor="b" anchorCtr="0" compatLnSpc="1">
            <a:prstTxWarp prst="textNoShape">
              <a:avLst/>
            </a:prstTxWarp>
          </a:bodyPr>
          <a:lstStyle>
            <a:lvl1pPr>
              <a:defRPr sz="1200"/>
            </a:lvl1pPr>
          </a:lstStyle>
          <a:p>
            <a:endParaRPr lang="en-US" altLang="ja-JP"/>
          </a:p>
        </p:txBody>
      </p:sp>
      <p:sp>
        <p:nvSpPr>
          <p:cNvPr id="11271" name="Rectangle 7"/>
          <p:cNvSpPr>
            <a:spLocks noGrp="1" noChangeArrowheads="1"/>
          </p:cNvSpPr>
          <p:nvPr>
            <p:ph type="sldNum" sz="quarter" idx="5"/>
          </p:nvPr>
        </p:nvSpPr>
        <p:spPr bwMode="auto">
          <a:xfrm>
            <a:off x="3816933" y="9372997"/>
            <a:ext cx="2918830" cy="493316"/>
          </a:xfrm>
          <a:prstGeom prst="rect">
            <a:avLst/>
          </a:prstGeom>
          <a:noFill/>
          <a:ln w="9525">
            <a:noFill/>
            <a:miter lim="800000"/>
            <a:headEnd/>
            <a:tailEnd/>
          </a:ln>
        </p:spPr>
        <p:txBody>
          <a:bodyPr vert="horz" wrap="square" lIns="90763" tIns="45382" rIns="90763" bIns="45382" numCol="1" anchor="b" anchorCtr="0" compatLnSpc="1">
            <a:prstTxWarp prst="textNoShape">
              <a:avLst/>
            </a:prstTxWarp>
          </a:bodyPr>
          <a:lstStyle>
            <a:lvl1pPr algn="r">
              <a:defRPr sz="1200"/>
            </a:lvl1pPr>
          </a:lstStyle>
          <a:p>
            <a:fld id="{6CDC1960-7C73-45D5-A335-9E25F0BA5E92}" type="slidenum">
              <a:rPr lang="en-US" altLang="ja-JP"/>
              <a:pPr/>
              <a:t>‹#›</a:t>
            </a:fld>
            <a:endParaRPr lang="en-US" altLang="ja-JP"/>
          </a:p>
        </p:txBody>
      </p:sp>
    </p:spTree>
    <p:extLst>
      <p:ext uri="{BB962C8B-B14F-4D97-AF65-F5344CB8AC3E}">
        <p14:creationId xmlns:p14="http://schemas.microsoft.com/office/powerpoint/2010/main" val="339340133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ゴシック" pitchFamily="1" charset="-128"/>
        <a:cs typeface="+mn-cs"/>
      </a:defRPr>
    </a:lvl1pPr>
    <a:lvl2pPr marL="457200" algn="l" rtl="0" fontAlgn="base">
      <a:spcBef>
        <a:spcPct val="30000"/>
      </a:spcBef>
      <a:spcAft>
        <a:spcPct val="0"/>
      </a:spcAft>
      <a:defRPr kumimoji="1" sz="1200" kern="1200">
        <a:solidFill>
          <a:schemeClr val="tx1"/>
        </a:solidFill>
        <a:latin typeface="Arial" charset="0"/>
        <a:ea typeface="ＭＳ Ｐゴシック" pitchFamily="1" charset="-128"/>
        <a:cs typeface="+mn-cs"/>
      </a:defRPr>
    </a:lvl2pPr>
    <a:lvl3pPr marL="914400" algn="l" rtl="0" fontAlgn="base">
      <a:spcBef>
        <a:spcPct val="30000"/>
      </a:spcBef>
      <a:spcAft>
        <a:spcPct val="0"/>
      </a:spcAft>
      <a:defRPr kumimoji="1" sz="1200" kern="1200">
        <a:solidFill>
          <a:schemeClr val="tx1"/>
        </a:solidFill>
        <a:latin typeface="Arial" charset="0"/>
        <a:ea typeface="ＭＳ Ｐゴシック" pitchFamily="1" charset="-128"/>
        <a:cs typeface="+mn-cs"/>
      </a:defRPr>
    </a:lvl3pPr>
    <a:lvl4pPr marL="1371600" algn="l" rtl="0" fontAlgn="base">
      <a:spcBef>
        <a:spcPct val="30000"/>
      </a:spcBef>
      <a:spcAft>
        <a:spcPct val="0"/>
      </a:spcAft>
      <a:defRPr kumimoji="1" sz="1200" kern="1200">
        <a:solidFill>
          <a:schemeClr val="tx1"/>
        </a:solidFill>
        <a:latin typeface="Arial" charset="0"/>
        <a:ea typeface="ＭＳ Ｐゴシック" pitchFamily="1" charset="-128"/>
        <a:cs typeface="+mn-cs"/>
      </a:defRPr>
    </a:lvl4pPr>
    <a:lvl5pPr marL="1828800" algn="l" rtl="0" fontAlgn="base">
      <a:spcBef>
        <a:spcPct val="30000"/>
      </a:spcBef>
      <a:spcAft>
        <a:spcPct val="0"/>
      </a:spcAft>
      <a:defRPr kumimoji="1" sz="1200" kern="1200">
        <a:solidFill>
          <a:schemeClr val="tx1"/>
        </a:solidFill>
        <a:latin typeface="Arial" charset="0"/>
        <a:ea typeface="ＭＳ Ｐゴシック" pitchFamily="1"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8F7397-E7AC-4AD9-BBA6-0CAC8990CE72}" type="slidenum">
              <a:rPr lang="en-US" altLang="ja-JP"/>
              <a:pPr/>
              <a:t>1</a:t>
            </a:fld>
            <a:endParaRPr lang="en-US" altLang="ja-JP"/>
          </a:p>
        </p:txBody>
      </p:sp>
      <p:sp>
        <p:nvSpPr>
          <p:cNvPr id="12290" name="Rectangle 1026"/>
          <p:cNvSpPr>
            <a:spLocks noGrp="1" noRot="1" noChangeAspect="1" noChangeArrowheads="1" noTextEdit="1"/>
          </p:cNvSpPr>
          <p:nvPr>
            <p:ph type="sldImg"/>
          </p:nvPr>
        </p:nvSpPr>
        <p:spPr>
          <a:ln/>
        </p:spPr>
      </p:sp>
      <p:sp>
        <p:nvSpPr>
          <p:cNvPr id="12291" name="Rectangle 1027"/>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73673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CDC1960-7C73-45D5-A335-9E25F0BA5E92}" type="slidenum">
              <a:rPr lang="en-US" altLang="ja-JP" smtClean="0"/>
              <a:pPr/>
              <a:t>10</a:t>
            </a:fld>
            <a:endParaRPr lang="en-US" altLang="ja-JP"/>
          </a:p>
        </p:txBody>
      </p:sp>
    </p:spTree>
    <p:extLst>
      <p:ext uri="{BB962C8B-B14F-4D97-AF65-F5344CB8AC3E}">
        <p14:creationId xmlns:p14="http://schemas.microsoft.com/office/powerpoint/2010/main" val="1876539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CDC1960-7C73-45D5-A335-9E25F0BA5E92}" type="slidenum">
              <a:rPr lang="en-US" altLang="ja-JP" smtClean="0"/>
              <a:pPr/>
              <a:t>11</a:t>
            </a:fld>
            <a:endParaRPr lang="en-US" altLang="ja-JP"/>
          </a:p>
        </p:txBody>
      </p:sp>
    </p:spTree>
    <p:extLst>
      <p:ext uri="{BB962C8B-B14F-4D97-AF65-F5344CB8AC3E}">
        <p14:creationId xmlns:p14="http://schemas.microsoft.com/office/powerpoint/2010/main" val="3339413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CDC1960-7C73-45D5-A335-9E25F0BA5E92}" type="slidenum">
              <a:rPr lang="en-US" altLang="ja-JP" smtClean="0"/>
              <a:pPr/>
              <a:t>2</a:t>
            </a:fld>
            <a:endParaRPr lang="en-US" altLang="ja-JP"/>
          </a:p>
        </p:txBody>
      </p:sp>
    </p:spTree>
    <p:extLst>
      <p:ext uri="{BB962C8B-B14F-4D97-AF65-F5344CB8AC3E}">
        <p14:creationId xmlns:p14="http://schemas.microsoft.com/office/powerpoint/2010/main" val="4099825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CDC1960-7C73-45D5-A335-9E25F0BA5E92}" type="slidenum">
              <a:rPr lang="en-US" altLang="ja-JP" smtClean="0"/>
              <a:pPr/>
              <a:t>3</a:t>
            </a:fld>
            <a:endParaRPr lang="en-US" altLang="ja-JP"/>
          </a:p>
        </p:txBody>
      </p:sp>
    </p:spTree>
    <p:extLst>
      <p:ext uri="{BB962C8B-B14F-4D97-AF65-F5344CB8AC3E}">
        <p14:creationId xmlns:p14="http://schemas.microsoft.com/office/powerpoint/2010/main" val="338552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CDC1960-7C73-45D5-A335-9E25F0BA5E92}" type="slidenum">
              <a:rPr lang="en-US" altLang="ja-JP" smtClean="0"/>
              <a:pPr/>
              <a:t>4</a:t>
            </a:fld>
            <a:endParaRPr lang="en-US" altLang="ja-JP"/>
          </a:p>
        </p:txBody>
      </p:sp>
    </p:spTree>
    <p:extLst>
      <p:ext uri="{BB962C8B-B14F-4D97-AF65-F5344CB8AC3E}">
        <p14:creationId xmlns:p14="http://schemas.microsoft.com/office/powerpoint/2010/main" val="3267484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CDC1960-7C73-45D5-A335-9E25F0BA5E92}" type="slidenum">
              <a:rPr lang="en-US" altLang="ja-JP" smtClean="0"/>
              <a:pPr/>
              <a:t>5</a:t>
            </a:fld>
            <a:endParaRPr lang="en-US" altLang="ja-JP"/>
          </a:p>
        </p:txBody>
      </p:sp>
    </p:spTree>
    <p:extLst>
      <p:ext uri="{BB962C8B-B14F-4D97-AF65-F5344CB8AC3E}">
        <p14:creationId xmlns:p14="http://schemas.microsoft.com/office/powerpoint/2010/main" val="564187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CDC1960-7C73-45D5-A335-9E25F0BA5E92}" type="slidenum">
              <a:rPr lang="en-US" altLang="ja-JP" smtClean="0"/>
              <a:pPr/>
              <a:t>6</a:t>
            </a:fld>
            <a:endParaRPr lang="en-US" altLang="ja-JP"/>
          </a:p>
        </p:txBody>
      </p:sp>
    </p:spTree>
    <p:extLst>
      <p:ext uri="{BB962C8B-B14F-4D97-AF65-F5344CB8AC3E}">
        <p14:creationId xmlns:p14="http://schemas.microsoft.com/office/powerpoint/2010/main" val="2527285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CDC1960-7C73-45D5-A335-9E25F0BA5E92}" type="slidenum">
              <a:rPr lang="en-US" altLang="ja-JP" smtClean="0"/>
              <a:pPr/>
              <a:t>7</a:t>
            </a:fld>
            <a:endParaRPr lang="en-US" altLang="ja-JP"/>
          </a:p>
        </p:txBody>
      </p:sp>
    </p:spTree>
    <p:extLst>
      <p:ext uri="{BB962C8B-B14F-4D97-AF65-F5344CB8AC3E}">
        <p14:creationId xmlns:p14="http://schemas.microsoft.com/office/powerpoint/2010/main" val="1498149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CDC1960-7C73-45D5-A335-9E25F0BA5E92}" type="slidenum">
              <a:rPr lang="en-US" altLang="ja-JP" smtClean="0"/>
              <a:pPr/>
              <a:t>8</a:t>
            </a:fld>
            <a:endParaRPr lang="en-US" altLang="ja-JP"/>
          </a:p>
        </p:txBody>
      </p:sp>
    </p:spTree>
    <p:extLst>
      <p:ext uri="{BB962C8B-B14F-4D97-AF65-F5344CB8AC3E}">
        <p14:creationId xmlns:p14="http://schemas.microsoft.com/office/powerpoint/2010/main" val="959870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CDC1960-7C73-45D5-A335-9E25F0BA5E92}" type="slidenum">
              <a:rPr lang="en-US" altLang="ja-JP" smtClean="0"/>
              <a:pPr/>
              <a:t>9</a:t>
            </a:fld>
            <a:endParaRPr lang="en-US" altLang="ja-JP"/>
          </a:p>
        </p:txBody>
      </p:sp>
    </p:spTree>
    <p:extLst>
      <p:ext uri="{BB962C8B-B14F-4D97-AF65-F5344CB8AC3E}">
        <p14:creationId xmlns:p14="http://schemas.microsoft.com/office/powerpoint/2010/main" val="2621046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r>
              <a:rPr lang="en-US" altLang="ja-JP"/>
              <a:t>2009/1/24</a:t>
            </a:r>
          </a:p>
        </p:txBody>
      </p:sp>
      <p:sp>
        <p:nvSpPr>
          <p:cNvPr id="5" name="フッター プレースホルダ 4"/>
          <p:cNvSpPr>
            <a:spLocks noGrp="1"/>
          </p:cNvSpPr>
          <p:nvPr>
            <p:ph type="ftr" sz="quarter" idx="11"/>
          </p:nvPr>
        </p:nvSpPr>
        <p:spPr/>
        <p:txBody>
          <a:bodyPr/>
          <a:lstStyle>
            <a:lvl1pPr>
              <a:defRPr/>
            </a:lvl1pPr>
          </a:lstStyle>
          <a:p>
            <a:r>
              <a:rPr lang="en-US" altLang="ja-JP"/>
              <a:t>2009/1/24</a:t>
            </a:r>
          </a:p>
        </p:txBody>
      </p:sp>
      <p:sp>
        <p:nvSpPr>
          <p:cNvPr id="6" name="スライド番号プレースホルダ 5"/>
          <p:cNvSpPr>
            <a:spLocks noGrp="1"/>
          </p:cNvSpPr>
          <p:nvPr>
            <p:ph type="sldNum" sz="quarter" idx="12"/>
          </p:nvPr>
        </p:nvSpPr>
        <p:spPr/>
        <p:txBody>
          <a:bodyPr/>
          <a:lstStyle>
            <a:lvl1pPr>
              <a:defRPr/>
            </a:lvl1pPr>
          </a:lstStyle>
          <a:p>
            <a:fld id="{F15C0967-EAE9-4521-A258-70FE0FD9031D}"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r>
              <a:rPr lang="en-US" altLang="ja-JP"/>
              <a:t>2009/1/24</a:t>
            </a:r>
          </a:p>
        </p:txBody>
      </p:sp>
      <p:sp>
        <p:nvSpPr>
          <p:cNvPr id="5" name="フッター プレースホルダ 4"/>
          <p:cNvSpPr>
            <a:spLocks noGrp="1"/>
          </p:cNvSpPr>
          <p:nvPr>
            <p:ph type="ftr" sz="quarter" idx="11"/>
          </p:nvPr>
        </p:nvSpPr>
        <p:spPr/>
        <p:txBody>
          <a:bodyPr/>
          <a:lstStyle>
            <a:lvl1pPr>
              <a:defRPr/>
            </a:lvl1pPr>
          </a:lstStyle>
          <a:p>
            <a:r>
              <a:rPr lang="en-US" altLang="ja-JP"/>
              <a:t>2009/1/24</a:t>
            </a:r>
          </a:p>
        </p:txBody>
      </p:sp>
      <p:sp>
        <p:nvSpPr>
          <p:cNvPr id="6" name="スライド番号プレースホルダ 5"/>
          <p:cNvSpPr>
            <a:spLocks noGrp="1"/>
          </p:cNvSpPr>
          <p:nvPr>
            <p:ph type="sldNum" sz="quarter" idx="12"/>
          </p:nvPr>
        </p:nvSpPr>
        <p:spPr/>
        <p:txBody>
          <a:bodyPr/>
          <a:lstStyle>
            <a:lvl1pPr>
              <a:defRPr/>
            </a:lvl1pPr>
          </a:lstStyle>
          <a:p>
            <a:fld id="{40A73B4B-03C5-4E86-9E49-6D83BFECAF7D}"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09600"/>
            <a:ext cx="2105025"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42950" y="609600"/>
            <a:ext cx="6162675"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r>
              <a:rPr lang="en-US" altLang="ja-JP"/>
              <a:t>2009/1/24</a:t>
            </a:r>
          </a:p>
        </p:txBody>
      </p:sp>
      <p:sp>
        <p:nvSpPr>
          <p:cNvPr id="5" name="フッター プレースホルダ 4"/>
          <p:cNvSpPr>
            <a:spLocks noGrp="1"/>
          </p:cNvSpPr>
          <p:nvPr>
            <p:ph type="ftr" sz="quarter" idx="11"/>
          </p:nvPr>
        </p:nvSpPr>
        <p:spPr/>
        <p:txBody>
          <a:bodyPr/>
          <a:lstStyle>
            <a:lvl1pPr>
              <a:defRPr/>
            </a:lvl1pPr>
          </a:lstStyle>
          <a:p>
            <a:r>
              <a:rPr lang="en-US" altLang="ja-JP"/>
              <a:t>2009/1/24</a:t>
            </a:r>
          </a:p>
        </p:txBody>
      </p:sp>
      <p:sp>
        <p:nvSpPr>
          <p:cNvPr id="6" name="スライド番号プレースホルダ 5"/>
          <p:cNvSpPr>
            <a:spLocks noGrp="1"/>
          </p:cNvSpPr>
          <p:nvPr>
            <p:ph type="sldNum" sz="quarter" idx="12"/>
          </p:nvPr>
        </p:nvSpPr>
        <p:spPr/>
        <p:txBody>
          <a:bodyPr/>
          <a:lstStyle>
            <a:lvl1pPr>
              <a:defRPr/>
            </a:lvl1pPr>
          </a:lstStyle>
          <a:p>
            <a:fld id="{6E43E225-34D3-46BE-88B7-F02C5B29FBF0}"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1"/>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lgn="l" rtl="0" fontAlgn="base">
              <a:spcBef>
                <a:spcPct val="0"/>
              </a:spcBef>
              <a:spcAft>
                <a:spcPct val="0"/>
              </a:spcAft>
            </a:pPr>
            <a:r>
              <a:rPr kumimoji="1" lang="en-US" altLang="ja-JP" sz="1400" kern="1200">
                <a:solidFill>
                  <a:srgbClr val="000000"/>
                </a:solidFill>
                <a:latin typeface="Arial" charset="0"/>
                <a:ea typeface="ＭＳ Ｐゴシック" pitchFamily="1" charset="-128"/>
                <a:cs typeface="+mn-cs"/>
              </a:rPr>
              <a:t>2009/1/24</a:t>
            </a:r>
          </a:p>
        </p:txBody>
      </p:sp>
      <p:sp>
        <p:nvSpPr>
          <p:cNvPr id="5" name="フッター プレースホルダ 4"/>
          <p:cNvSpPr>
            <a:spLocks noGrp="1"/>
          </p:cNvSpPr>
          <p:nvPr>
            <p:ph type="ftr" sz="quarter" idx="11"/>
          </p:nvPr>
        </p:nvSpPr>
        <p:spPr/>
        <p:txBody>
          <a:bodyPr/>
          <a:lstStyle>
            <a:lvl1pPr>
              <a:defRPr/>
            </a:lvl1pPr>
          </a:lstStyle>
          <a:p>
            <a:pPr algn="ctr" rtl="0" fontAlgn="base">
              <a:spcBef>
                <a:spcPct val="0"/>
              </a:spcBef>
              <a:spcAft>
                <a:spcPct val="0"/>
              </a:spcAft>
            </a:pPr>
            <a:r>
              <a:rPr kumimoji="1" lang="en-US" altLang="ja-JP" sz="1400" kern="1200">
                <a:solidFill>
                  <a:srgbClr val="000000"/>
                </a:solidFill>
                <a:latin typeface="Arial" charset="0"/>
                <a:ea typeface="ＭＳ Ｐゴシック" pitchFamily="1" charset="-128"/>
                <a:cs typeface="+mn-cs"/>
              </a:rPr>
              <a:t>2009/1/24</a:t>
            </a:r>
          </a:p>
        </p:txBody>
      </p:sp>
      <p:sp>
        <p:nvSpPr>
          <p:cNvPr id="6" name="スライド番号プレースホルダ 5"/>
          <p:cNvSpPr>
            <a:spLocks noGrp="1"/>
          </p:cNvSpPr>
          <p:nvPr>
            <p:ph type="sldNum" sz="quarter" idx="12"/>
          </p:nvPr>
        </p:nvSpPr>
        <p:spPr/>
        <p:txBody>
          <a:bodyPr/>
          <a:lstStyle>
            <a:lvl1pPr>
              <a:defRPr/>
            </a:lvl1pPr>
          </a:lstStyle>
          <a:p>
            <a:pPr algn="r" rtl="0" fontAlgn="base">
              <a:spcBef>
                <a:spcPct val="0"/>
              </a:spcBef>
              <a:spcAft>
                <a:spcPct val="0"/>
              </a:spcAft>
            </a:pPr>
            <a:fld id="{F15C0967-EAE9-4521-A258-70FE0FD9031D}" type="slidenum">
              <a:rPr kumimoji="1" lang="en-US" altLang="ja-JP" sz="1400" kern="1200">
                <a:solidFill>
                  <a:srgbClr val="000000"/>
                </a:solidFill>
                <a:latin typeface="Arial" charset="0"/>
                <a:ea typeface="ＭＳ Ｐゴシック" pitchFamily="1" charset="-128"/>
                <a:cs typeface="+mn-cs"/>
              </a:rPr>
              <a:pPr algn="r" rtl="0" fontAlgn="base">
                <a:spcBef>
                  <a:spcPct val="0"/>
                </a:spcBef>
                <a:spcAft>
                  <a:spcPct val="0"/>
                </a:spcAft>
              </a:pPr>
              <a:t>‹#›</a:t>
            </a:fld>
            <a:endParaRPr kumimoji="1" lang="en-US" altLang="ja-JP" sz="1400" kern="1200">
              <a:solidFill>
                <a:srgbClr val="000000"/>
              </a:solidFill>
              <a:latin typeface="Arial" charset="0"/>
              <a:ea typeface="ＭＳ Ｐゴシック" pitchFamily="1" charset="-128"/>
              <a:cs typeface="+mn-cs"/>
            </a:endParaRPr>
          </a:p>
        </p:txBody>
      </p:sp>
    </p:spTree>
    <p:extLst>
      <p:ext uri="{BB962C8B-B14F-4D97-AF65-F5344CB8AC3E}">
        <p14:creationId xmlns:p14="http://schemas.microsoft.com/office/powerpoint/2010/main" val="2154521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lgn="l" rtl="0" fontAlgn="base">
              <a:spcBef>
                <a:spcPct val="0"/>
              </a:spcBef>
              <a:spcAft>
                <a:spcPct val="0"/>
              </a:spcAft>
            </a:pPr>
            <a:r>
              <a:rPr kumimoji="1" lang="en-US" altLang="ja-JP" sz="1400" kern="1200">
                <a:solidFill>
                  <a:srgbClr val="000000"/>
                </a:solidFill>
                <a:latin typeface="Arial" charset="0"/>
                <a:ea typeface="ＭＳ Ｐゴシック" pitchFamily="1" charset="-128"/>
                <a:cs typeface="+mn-cs"/>
              </a:rPr>
              <a:t>2009/1/24</a:t>
            </a:r>
          </a:p>
        </p:txBody>
      </p:sp>
      <p:sp>
        <p:nvSpPr>
          <p:cNvPr id="5" name="フッター プレースホルダ 4"/>
          <p:cNvSpPr>
            <a:spLocks noGrp="1"/>
          </p:cNvSpPr>
          <p:nvPr>
            <p:ph type="ftr" sz="quarter" idx="11"/>
          </p:nvPr>
        </p:nvSpPr>
        <p:spPr/>
        <p:txBody>
          <a:bodyPr/>
          <a:lstStyle>
            <a:lvl1pPr>
              <a:defRPr/>
            </a:lvl1pPr>
          </a:lstStyle>
          <a:p>
            <a:pPr algn="ctr" rtl="0" fontAlgn="base">
              <a:spcBef>
                <a:spcPct val="0"/>
              </a:spcBef>
              <a:spcAft>
                <a:spcPct val="0"/>
              </a:spcAft>
            </a:pPr>
            <a:r>
              <a:rPr kumimoji="1" lang="en-US" altLang="ja-JP" sz="1400" kern="1200">
                <a:solidFill>
                  <a:srgbClr val="000000"/>
                </a:solidFill>
                <a:latin typeface="Arial" charset="0"/>
                <a:ea typeface="ＭＳ Ｐゴシック" pitchFamily="1" charset="-128"/>
                <a:cs typeface="+mn-cs"/>
              </a:rPr>
              <a:t>2009/1/24</a:t>
            </a:r>
          </a:p>
        </p:txBody>
      </p:sp>
      <p:sp>
        <p:nvSpPr>
          <p:cNvPr id="6" name="スライド番号プレースホルダ 5"/>
          <p:cNvSpPr>
            <a:spLocks noGrp="1"/>
          </p:cNvSpPr>
          <p:nvPr>
            <p:ph type="sldNum" sz="quarter" idx="12"/>
          </p:nvPr>
        </p:nvSpPr>
        <p:spPr/>
        <p:txBody>
          <a:bodyPr/>
          <a:lstStyle>
            <a:lvl1pPr>
              <a:defRPr/>
            </a:lvl1pPr>
          </a:lstStyle>
          <a:p>
            <a:pPr algn="r" rtl="0" fontAlgn="base">
              <a:spcBef>
                <a:spcPct val="0"/>
              </a:spcBef>
              <a:spcAft>
                <a:spcPct val="0"/>
              </a:spcAft>
            </a:pPr>
            <a:fld id="{907F99A1-608E-495E-84C5-60E525BAA1C1}" type="slidenum">
              <a:rPr kumimoji="1" lang="en-US" altLang="ja-JP" sz="1400" kern="1200">
                <a:solidFill>
                  <a:srgbClr val="000000"/>
                </a:solidFill>
                <a:latin typeface="Arial" charset="0"/>
                <a:ea typeface="ＭＳ Ｐゴシック" pitchFamily="1" charset="-128"/>
                <a:cs typeface="+mn-cs"/>
              </a:rPr>
              <a:pPr algn="r" rtl="0" fontAlgn="base">
                <a:spcBef>
                  <a:spcPct val="0"/>
                </a:spcBef>
                <a:spcAft>
                  <a:spcPct val="0"/>
                </a:spcAft>
              </a:pPr>
              <a:t>‹#›</a:t>
            </a:fld>
            <a:endParaRPr kumimoji="1" lang="en-US" altLang="ja-JP" sz="1400" kern="1200">
              <a:solidFill>
                <a:srgbClr val="000000"/>
              </a:solidFill>
              <a:latin typeface="Arial" charset="0"/>
              <a:ea typeface="ＭＳ Ｐゴシック" pitchFamily="1" charset="-128"/>
              <a:cs typeface="+mn-cs"/>
            </a:endParaRPr>
          </a:p>
        </p:txBody>
      </p:sp>
    </p:spTree>
    <p:extLst>
      <p:ext uri="{BB962C8B-B14F-4D97-AF65-F5344CB8AC3E}">
        <p14:creationId xmlns:p14="http://schemas.microsoft.com/office/powerpoint/2010/main" val="34223652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6"/>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lgn="l" rtl="0" fontAlgn="base">
              <a:spcBef>
                <a:spcPct val="0"/>
              </a:spcBef>
              <a:spcAft>
                <a:spcPct val="0"/>
              </a:spcAft>
            </a:pPr>
            <a:r>
              <a:rPr kumimoji="1" lang="en-US" altLang="ja-JP" sz="1400" kern="1200">
                <a:solidFill>
                  <a:srgbClr val="000000"/>
                </a:solidFill>
                <a:latin typeface="Arial" charset="0"/>
                <a:ea typeface="ＭＳ Ｐゴシック" pitchFamily="1" charset="-128"/>
                <a:cs typeface="+mn-cs"/>
              </a:rPr>
              <a:t>2009/1/24</a:t>
            </a:r>
          </a:p>
        </p:txBody>
      </p:sp>
      <p:sp>
        <p:nvSpPr>
          <p:cNvPr id="5" name="フッター プレースホルダ 4"/>
          <p:cNvSpPr>
            <a:spLocks noGrp="1"/>
          </p:cNvSpPr>
          <p:nvPr>
            <p:ph type="ftr" sz="quarter" idx="11"/>
          </p:nvPr>
        </p:nvSpPr>
        <p:spPr/>
        <p:txBody>
          <a:bodyPr/>
          <a:lstStyle>
            <a:lvl1pPr>
              <a:defRPr/>
            </a:lvl1pPr>
          </a:lstStyle>
          <a:p>
            <a:pPr algn="ctr" rtl="0" fontAlgn="base">
              <a:spcBef>
                <a:spcPct val="0"/>
              </a:spcBef>
              <a:spcAft>
                <a:spcPct val="0"/>
              </a:spcAft>
            </a:pPr>
            <a:r>
              <a:rPr kumimoji="1" lang="en-US" altLang="ja-JP" sz="1400" kern="1200">
                <a:solidFill>
                  <a:srgbClr val="000000"/>
                </a:solidFill>
                <a:latin typeface="Arial" charset="0"/>
                <a:ea typeface="ＭＳ Ｐゴシック" pitchFamily="1" charset="-128"/>
                <a:cs typeface="+mn-cs"/>
              </a:rPr>
              <a:t>2009/1/24</a:t>
            </a:r>
          </a:p>
        </p:txBody>
      </p:sp>
      <p:sp>
        <p:nvSpPr>
          <p:cNvPr id="6" name="スライド番号プレースホルダ 5"/>
          <p:cNvSpPr>
            <a:spLocks noGrp="1"/>
          </p:cNvSpPr>
          <p:nvPr>
            <p:ph type="sldNum" sz="quarter" idx="12"/>
          </p:nvPr>
        </p:nvSpPr>
        <p:spPr/>
        <p:txBody>
          <a:bodyPr/>
          <a:lstStyle>
            <a:lvl1pPr>
              <a:defRPr/>
            </a:lvl1pPr>
          </a:lstStyle>
          <a:p>
            <a:pPr algn="r" rtl="0" fontAlgn="base">
              <a:spcBef>
                <a:spcPct val="0"/>
              </a:spcBef>
              <a:spcAft>
                <a:spcPct val="0"/>
              </a:spcAft>
            </a:pPr>
            <a:fld id="{C3F9DD14-DAAC-43E8-BBFF-681EC0910C29}" type="slidenum">
              <a:rPr kumimoji="1" lang="en-US" altLang="ja-JP" sz="1400" kern="1200">
                <a:solidFill>
                  <a:srgbClr val="000000"/>
                </a:solidFill>
                <a:latin typeface="Arial" charset="0"/>
                <a:ea typeface="ＭＳ Ｐゴシック" pitchFamily="1" charset="-128"/>
                <a:cs typeface="+mn-cs"/>
              </a:rPr>
              <a:pPr algn="r" rtl="0" fontAlgn="base">
                <a:spcBef>
                  <a:spcPct val="0"/>
                </a:spcBef>
                <a:spcAft>
                  <a:spcPct val="0"/>
                </a:spcAft>
              </a:pPr>
              <a:t>‹#›</a:t>
            </a:fld>
            <a:endParaRPr kumimoji="1" lang="en-US" altLang="ja-JP" sz="1400" kern="1200">
              <a:solidFill>
                <a:srgbClr val="000000"/>
              </a:solidFill>
              <a:latin typeface="Arial" charset="0"/>
              <a:ea typeface="ＭＳ Ｐゴシック" pitchFamily="1" charset="-128"/>
              <a:cs typeface="+mn-cs"/>
            </a:endParaRPr>
          </a:p>
        </p:txBody>
      </p:sp>
    </p:spTree>
    <p:extLst>
      <p:ext uri="{BB962C8B-B14F-4D97-AF65-F5344CB8AC3E}">
        <p14:creationId xmlns:p14="http://schemas.microsoft.com/office/powerpoint/2010/main" val="12993632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42952" y="1981200"/>
            <a:ext cx="4133851"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199" y="1981200"/>
            <a:ext cx="4133851"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pPr algn="l" rtl="0" fontAlgn="base">
              <a:spcBef>
                <a:spcPct val="0"/>
              </a:spcBef>
              <a:spcAft>
                <a:spcPct val="0"/>
              </a:spcAft>
            </a:pPr>
            <a:r>
              <a:rPr kumimoji="1" lang="en-US" altLang="ja-JP" sz="1400" kern="1200">
                <a:solidFill>
                  <a:srgbClr val="000000"/>
                </a:solidFill>
                <a:latin typeface="Arial" charset="0"/>
                <a:ea typeface="ＭＳ Ｐゴシック" pitchFamily="1" charset="-128"/>
                <a:cs typeface="+mn-cs"/>
              </a:rPr>
              <a:t>2009/1/24</a:t>
            </a:r>
          </a:p>
        </p:txBody>
      </p:sp>
      <p:sp>
        <p:nvSpPr>
          <p:cNvPr id="6" name="フッター プレースホルダ 5"/>
          <p:cNvSpPr>
            <a:spLocks noGrp="1"/>
          </p:cNvSpPr>
          <p:nvPr>
            <p:ph type="ftr" sz="quarter" idx="11"/>
          </p:nvPr>
        </p:nvSpPr>
        <p:spPr/>
        <p:txBody>
          <a:bodyPr/>
          <a:lstStyle>
            <a:lvl1pPr>
              <a:defRPr/>
            </a:lvl1pPr>
          </a:lstStyle>
          <a:p>
            <a:pPr algn="ctr" rtl="0" fontAlgn="base">
              <a:spcBef>
                <a:spcPct val="0"/>
              </a:spcBef>
              <a:spcAft>
                <a:spcPct val="0"/>
              </a:spcAft>
            </a:pPr>
            <a:r>
              <a:rPr kumimoji="1" lang="en-US" altLang="ja-JP" sz="1400" kern="1200">
                <a:solidFill>
                  <a:srgbClr val="000000"/>
                </a:solidFill>
                <a:latin typeface="Arial" charset="0"/>
                <a:ea typeface="ＭＳ Ｐゴシック" pitchFamily="1" charset="-128"/>
                <a:cs typeface="+mn-cs"/>
              </a:rPr>
              <a:t>2009/1/24</a:t>
            </a:r>
          </a:p>
        </p:txBody>
      </p:sp>
      <p:sp>
        <p:nvSpPr>
          <p:cNvPr id="7" name="スライド番号プレースホルダ 6"/>
          <p:cNvSpPr>
            <a:spLocks noGrp="1"/>
          </p:cNvSpPr>
          <p:nvPr>
            <p:ph type="sldNum" sz="quarter" idx="12"/>
          </p:nvPr>
        </p:nvSpPr>
        <p:spPr/>
        <p:txBody>
          <a:bodyPr/>
          <a:lstStyle>
            <a:lvl1pPr>
              <a:defRPr/>
            </a:lvl1pPr>
          </a:lstStyle>
          <a:p>
            <a:pPr algn="r" rtl="0" fontAlgn="base">
              <a:spcBef>
                <a:spcPct val="0"/>
              </a:spcBef>
              <a:spcAft>
                <a:spcPct val="0"/>
              </a:spcAft>
            </a:pPr>
            <a:fld id="{083ECF02-C8DD-482F-B522-CF661ECFCEF3}" type="slidenum">
              <a:rPr kumimoji="1" lang="en-US" altLang="ja-JP" sz="1400" kern="1200">
                <a:solidFill>
                  <a:srgbClr val="000000"/>
                </a:solidFill>
                <a:latin typeface="Arial" charset="0"/>
                <a:ea typeface="ＭＳ Ｐゴシック" pitchFamily="1" charset="-128"/>
                <a:cs typeface="+mn-cs"/>
              </a:rPr>
              <a:pPr algn="r" rtl="0" fontAlgn="base">
                <a:spcBef>
                  <a:spcPct val="0"/>
                </a:spcBef>
                <a:spcAft>
                  <a:spcPct val="0"/>
                </a:spcAft>
              </a:pPr>
              <a:t>‹#›</a:t>
            </a:fld>
            <a:endParaRPr kumimoji="1" lang="en-US" altLang="ja-JP" sz="1400" kern="1200">
              <a:solidFill>
                <a:srgbClr val="000000"/>
              </a:solidFill>
              <a:latin typeface="Arial" charset="0"/>
              <a:ea typeface="ＭＳ Ｐゴシック" pitchFamily="1" charset="-128"/>
              <a:cs typeface="+mn-cs"/>
            </a:endParaRPr>
          </a:p>
        </p:txBody>
      </p:sp>
    </p:spTree>
    <p:extLst>
      <p:ext uri="{BB962C8B-B14F-4D97-AF65-F5344CB8AC3E}">
        <p14:creationId xmlns:p14="http://schemas.microsoft.com/office/powerpoint/2010/main" val="21921831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379"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79"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pPr algn="l" rtl="0" fontAlgn="base">
              <a:spcBef>
                <a:spcPct val="0"/>
              </a:spcBef>
              <a:spcAft>
                <a:spcPct val="0"/>
              </a:spcAft>
            </a:pPr>
            <a:r>
              <a:rPr kumimoji="1" lang="en-US" altLang="ja-JP" sz="1400" kern="1200">
                <a:solidFill>
                  <a:srgbClr val="000000"/>
                </a:solidFill>
                <a:latin typeface="Arial" charset="0"/>
                <a:ea typeface="ＭＳ Ｐゴシック" pitchFamily="1" charset="-128"/>
                <a:cs typeface="+mn-cs"/>
              </a:rPr>
              <a:t>2009/1/24</a:t>
            </a:r>
          </a:p>
        </p:txBody>
      </p:sp>
      <p:sp>
        <p:nvSpPr>
          <p:cNvPr id="8" name="フッター プレースホルダ 7"/>
          <p:cNvSpPr>
            <a:spLocks noGrp="1"/>
          </p:cNvSpPr>
          <p:nvPr>
            <p:ph type="ftr" sz="quarter" idx="11"/>
          </p:nvPr>
        </p:nvSpPr>
        <p:spPr/>
        <p:txBody>
          <a:bodyPr/>
          <a:lstStyle>
            <a:lvl1pPr>
              <a:defRPr/>
            </a:lvl1pPr>
          </a:lstStyle>
          <a:p>
            <a:pPr algn="ctr" rtl="0" fontAlgn="base">
              <a:spcBef>
                <a:spcPct val="0"/>
              </a:spcBef>
              <a:spcAft>
                <a:spcPct val="0"/>
              </a:spcAft>
            </a:pPr>
            <a:r>
              <a:rPr kumimoji="1" lang="en-US" altLang="ja-JP" sz="1400" kern="1200">
                <a:solidFill>
                  <a:srgbClr val="000000"/>
                </a:solidFill>
                <a:latin typeface="Arial" charset="0"/>
                <a:ea typeface="ＭＳ Ｐゴシック" pitchFamily="1" charset="-128"/>
                <a:cs typeface="+mn-cs"/>
              </a:rPr>
              <a:t>2009/1/24</a:t>
            </a:r>
          </a:p>
        </p:txBody>
      </p:sp>
      <p:sp>
        <p:nvSpPr>
          <p:cNvPr id="9" name="スライド番号プレースホルダ 8"/>
          <p:cNvSpPr>
            <a:spLocks noGrp="1"/>
          </p:cNvSpPr>
          <p:nvPr>
            <p:ph type="sldNum" sz="quarter" idx="12"/>
          </p:nvPr>
        </p:nvSpPr>
        <p:spPr/>
        <p:txBody>
          <a:bodyPr/>
          <a:lstStyle>
            <a:lvl1pPr>
              <a:defRPr/>
            </a:lvl1pPr>
          </a:lstStyle>
          <a:p>
            <a:pPr algn="r" rtl="0" fontAlgn="base">
              <a:spcBef>
                <a:spcPct val="0"/>
              </a:spcBef>
              <a:spcAft>
                <a:spcPct val="0"/>
              </a:spcAft>
            </a:pPr>
            <a:fld id="{9834DCF5-EE87-4788-A123-72E53325EC98}" type="slidenum">
              <a:rPr kumimoji="1" lang="en-US" altLang="ja-JP" sz="1400" kern="1200">
                <a:solidFill>
                  <a:srgbClr val="000000"/>
                </a:solidFill>
                <a:latin typeface="Arial" charset="0"/>
                <a:ea typeface="ＭＳ Ｐゴシック" pitchFamily="1" charset="-128"/>
                <a:cs typeface="+mn-cs"/>
              </a:rPr>
              <a:pPr algn="r" rtl="0" fontAlgn="base">
                <a:spcBef>
                  <a:spcPct val="0"/>
                </a:spcBef>
                <a:spcAft>
                  <a:spcPct val="0"/>
                </a:spcAft>
              </a:pPr>
              <a:t>‹#›</a:t>
            </a:fld>
            <a:endParaRPr kumimoji="1" lang="en-US" altLang="ja-JP" sz="1400" kern="1200">
              <a:solidFill>
                <a:srgbClr val="000000"/>
              </a:solidFill>
              <a:latin typeface="Arial" charset="0"/>
              <a:ea typeface="ＭＳ Ｐゴシック" pitchFamily="1" charset="-128"/>
              <a:cs typeface="+mn-cs"/>
            </a:endParaRPr>
          </a:p>
        </p:txBody>
      </p:sp>
    </p:spTree>
    <p:extLst>
      <p:ext uri="{BB962C8B-B14F-4D97-AF65-F5344CB8AC3E}">
        <p14:creationId xmlns:p14="http://schemas.microsoft.com/office/powerpoint/2010/main" val="9416695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pPr algn="l" rtl="0" fontAlgn="base">
              <a:spcBef>
                <a:spcPct val="0"/>
              </a:spcBef>
              <a:spcAft>
                <a:spcPct val="0"/>
              </a:spcAft>
            </a:pPr>
            <a:r>
              <a:rPr kumimoji="1" lang="en-US" altLang="ja-JP" sz="1400" kern="1200">
                <a:solidFill>
                  <a:srgbClr val="000000"/>
                </a:solidFill>
                <a:latin typeface="Arial" charset="0"/>
                <a:ea typeface="ＭＳ Ｐゴシック" pitchFamily="1" charset="-128"/>
                <a:cs typeface="+mn-cs"/>
              </a:rPr>
              <a:t>2009/1/24</a:t>
            </a:r>
          </a:p>
        </p:txBody>
      </p:sp>
      <p:sp>
        <p:nvSpPr>
          <p:cNvPr id="4" name="フッター プレースホルダ 3"/>
          <p:cNvSpPr>
            <a:spLocks noGrp="1"/>
          </p:cNvSpPr>
          <p:nvPr>
            <p:ph type="ftr" sz="quarter" idx="11"/>
          </p:nvPr>
        </p:nvSpPr>
        <p:spPr/>
        <p:txBody>
          <a:bodyPr/>
          <a:lstStyle>
            <a:lvl1pPr>
              <a:defRPr/>
            </a:lvl1pPr>
          </a:lstStyle>
          <a:p>
            <a:pPr algn="ctr" rtl="0" fontAlgn="base">
              <a:spcBef>
                <a:spcPct val="0"/>
              </a:spcBef>
              <a:spcAft>
                <a:spcPct val="0"/>
              </a:spcAft>
            </a:pPr>
            <a:r>
              <a:rPr kumimoji="1" lang="en-US" altLang="ja-JP" sz="1400" kern="1200">
                <a:solidFill>
                  <a:srgbClr val="000000"/>
                </a:solidFill>
                <a:latin typeface="Arial" charset="0"/>
                <a:ea typeface="ＭＳ Ｐゴシック" pitchFamily="1" charset="-128"/>
                <a:cs typeface="+mn-cs"/>
              </a:rPr>
              <a:t>2009/1/24</a:t>
            </a:r>
          </a:p>
        </p:txBody>
      </p:sp>
      <p:sp>
        <p:nvSpPr>
          <p:cNvPr id="5" name="スライド番号プレースホルダ 4"/>
          <p:cNvSpPr>
            <a:spLocks noGrp="1"/>
          </p:cNvSpPr>
          <p:nvPr>
            <p:ph type="sldNum" sz="quarter" idx="12"/>
          </p:nvPr>
        </p:nvSpPr>
        <p:spPr/>
        <p:txBody>
          <a:bodyPr/>
          <a:lstStyle>
            <a:lvl1pPr>
              <a:defRPr/>
            </a:lvl1pPr>
          </a:lstStyle>
          <a:p>
            <a:pPr algn="r" rtl="0" fontAlgn="base">
              <a:spcBef>
                <a:spcPct val="0"/>
              </a:spcBef>
              <a:spcAft>
                <a:spcPct val="0"/>
              </a:spcAft>
            </a:pPr>
            <a:fld id="{20F5AAA4-6A91-4F77-9613-3E17CBE36D87}" type="slidenum">
              <a:rPr kumimoji="1" lang="en-US" altLang="ja-JP" sz="1400" kern="1200">
                <a:solidFill>
                  <a:srgbClr val="000000"/>
                </a:solidFill>
                <a:latin typeface="Arial" charset="0"/>
                <a:ea typeface="ＭＳ Ｐゴシック" pitchFamily="1" charset="-128"/>
                <a:cs typeface="+mn-cs"/>
              </a:rPr>
              <a:pPr algn="r" rtl="0" fontAlgn="base">
                <a:spcBef>
                  <a:spcPct val="0"/>
                </a:spcBef>
                <a:spcAft>
                  <a:spcPct val="0"/>
                </a:spcAft>
              </a:pPr>
              <a:t>‹#›</a:t>
            </a:fld>
            <a:endParaRPr kumimoji="1" lang="en-US" altLang="ja-JP" sz="1400" kern="1200">
              <a:solidFill>
                <a:srgbClr val="000000"/>
              </a:solidFill>
              <a:latin typeface="Arial" charset="0"/>
              <a:ea typeface="ＭＳ Ｐゴシック" pitchFamily="1" charset="-128"/>
              <a:cs typeface="+mn-cs"/>
            </a:endParaRPr>
          </a:p>
        </p:txBody>
      </p:sp>
    </p:spTree>
    <p:extLst>
      <p:ext uri="{BB962C8B-B14F-4D97-AF65-F5344CB8AC3E}">
        <p14:creationId xmlns:p14="http://schemas.microsoft.com/office/powerpoint/2010/main" val="15901227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pPr algn="l" rtl="0" fontAlgn="base">
              <a:spcBef>
                <a:spcPct val="0"/>
              </a:spcBef>
              <a:spcAft>
                <a:spcPct val="0"/>
              </a:spcAft>
            </a:pPr>
            <a:r>
              <a:rPr kumimoji="1" lang="en-US" altLang="ja-JP" sz="1400" kern="1200">
                <a:solidFill>
                  <a:srgbClr val="000000"/>
                </a:solidFill>
                <a:latin typeface="Arial" charset="0"/>
                <a:ea typeface="ＭＳ Ｐゴシック" pitchFamily="1" charset="-128"/>
                <a:cs typeface="+mn-cs"/>
              </a:rPr>
              <a:t>2009/1/24</a:t>
            </a:r>
          </a:p>
        </p:txBody>
      </p:sp>
      <p:sp>
        <p:nvSpPr>
          <p:cNvPr id="3" name="フッター プレースホルダ 2"/>
          <p:cNvSpPr>
            <a:spLocks noGrp="1"/>
          </p:cNvSpPr>
          <p:nvPr>
            <p:ph type="ftr" sz="quarter" idx="11"/>
          </p:nvPr>
        </p:nvSpPr>
        <p:spPr/>
        <p:txBody>
          <a:bodyPr/>
          <a:lstStyle>
            <a:lvl1pPr>
              <a:defRPr/>
            </a:lvl1pPr>
          </a:lstStyle>
          <a:p>
            <a:pPr algn="ctr" rtl="0" fontAlgn="base">
              <a:spcBef>
                <a:spcPct val="0"/>
              </a:spcBef>
              <a:spcAft>
                <a:spcPct val="0"/>
              </a:spcAft>
            </a:pPr>
            <a:r>
              <a:rPr kumimoji="1" lang="en-US" altLang="ja-JP" sz="1400" kern="1200">
                <a:solidFill>
                  <a:srgbClr val="000000"/>
                </a:solidFill>
                <a:latin typeface="Arial" charset="0"/>
                <a:ea typeface="ＭＳ Ｐゴシック" pitchFamily="1" charset="-128"/>
                <a:cs typeface="+mn-cs"/>
              </a:rPr>
              <a:t>2009/1/24</a:t>
            </a:r>
          </a:p>
        </p:txBody>
      </p:sp>
      <p:sp>
        <p:nvSpPr>
          <p:cNvPr id="4" name="スライド番号プレースホルダ 3"/>
          <p:cNvSpPr>
            <a:spLocks noGrp="1"/>
          </p:cNvSpPr>
          <p:nvPr>
            <p:ph type="sldNum" sz="quarter" idx="12"/>
          </p:nvPr>
        </p:nvSpPr>
        <p:spPr/>
        <p:txBody>
          <a:bodyPr/>
          <a:lstStyle>
            <a:lvl1pPr>
              <a:defRPr/>
            </a:lvl1pPr>
          </a:lstStyle>
          <a:p>
            <a:pPr algn="r" rtl="0" fontAlgn="base">
              <a:spcBef>
                <a:spcPct val="0"/>
              </a:spcBef>
              <a:spcAft>
                <a:spcPct val="0"/>
              </a:spcAft>
            </a:pPr>
            <a:fld id="{2EE0F27F-A302-4FC3-A5F9-1AF67ABFE4EE}" type="slidenum">
              <a:rPr kumimoji="1" lang="en-US" altLang="ja-JP" sz="1400" kern="1200">
                <a:solidFill>
                  <a:srgbClr val="000000"/>
                </a:solidFill>
                <a:latin typeface="Arial" charset="0"/>
                <a:ea typeface="ＭＳ Ｐゴシック" pitchFamily="1" charset="-128"/>
                <a:cs typeface="+mn-cs"/>
              </a:rPr>
              <a:pPr algn="r" rtl="0" fontAlgn="base">
                <a:spcBef>
                  <a:spcPct val="0"/>
                </a:spcBef>
                <a:spcAft>
                  <a:spcPct val="0"/>
                </a:spcAft>
              </a:pPr>
              <a:t>‹#›</a:t>
            </a:fld>
            <a:endParaRPr kumimoji="1" lang="en-US" altLang="ja-JP" sz="1400" kern="1200">
              <a:solidFill>
                <a:srgbClr val="000000"/>
              </a:solidFill>
              <a:latin typeface="Arial" charset="0"/>
              <a:ea typeface="ＭＳ Ｐゴシック" pitchFamily="1" charset="-128"/>
              <a:cs typeface="+mn-cs"/>
            </a:endParaRPr>
          </a:p>
        </p:txBody>
      </p:sp>
    </p:spTree>
    <p:extLst>
      <p:ext uri="{BB962C8B-B14F-4D97-AF65-F5344CB8AC3E}">
        <p14:creationId xmlns:p14="http://schemas.microsoft.com/office/powerpoint/2010/main" val="3909935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3"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499" y="273056"/>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3"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pPr algn="l" rtl="0" fontAlgn="base">
              <a:spcBef>
                <a:spcPct val="0"/>
              </a:spcBef>
              <a:spcAft>
                <a:spcPct val="0"/>
              </a:spcAft>
            </a:pPr>
            <a:r>
              <a:rPr kumimoji="1" lang="en-US" altLang="ja-JP" sz="1400" kern="1200">
                <a:solidFill>
                  <a:srgbClr val="000000"/>
                </a:solidFill>
                <a:latin typeface="Arial" charset="0"/>
                <a:ea typeface="ＭＳ Ｐゴシック" pitchFamily="1" charset="-128"/>
                <a:cs typeface="+mn-cs"/>
              </a:rPr>
              <a:t>2009/1/24</a:t>
            </a:r>
          </a:p>
        </p:txBody>
      </p:sp>
      <p:sp>
        <p:nvSpPr>
          <p:cNvPr id="6" name="フッター プレースホルダ 5"/>
          <p:cNvSpPr>
            <a:spLocks noGrp="1"/>
          </p:cNvSpPr>
          <p:nvPr>
            <p:ph type="ftr" sz="quarter" idx="11"/>
          </p:nvPr>
        </p:nvSpPr>
        <p:spPr/>
        <p:txBody>
          <a:bodyPr/>
          <a:lstStyle>
            <a:lvl1pPr>
              <a:defRPr/>
            </a:lvl1pPr>
          </a:lstStyle>
          <a:p>
            <a:pPr algn="ctr" rtl="0" fontAlgn="base">
              <a:spcBef>
                <a:spcPct val="0"/>
              </a:spcBef>
              <a:spcAft>
                <a:spcPct val="0"/>
              </a:spcAft>
            </a:pPr>
            <a:r>
              <a:rPr kumimoji="1" lang="en-US" altLang="ja-JP" sz="1400" kern="1200">
                <a:solidFill>
                  <a:srgbClr val="000000"/>
                </a:solidFill>
                <a:latin typeface="Arial" charset="0"/>
                <a:ea typeface="ＭＳ Ｐゴシック" pitchFamily="1" charset="-128"/>
                <a:cs typeface="+mn-cs"/>
              </a:rPr>
              <a:t>2009/1/24</a:t>
            </a:r>
          </a:p>
        </p:txBody>
      </p:sp>
      <p:sp>
        <p:nvSpPr>
          <p:cNvPr id="7" name="スライド番号プレースホルダ 6"/>
          <p:cNvSpPr>
            <a:spLocks noGrp="1"/>
          </p:cNvSpPr>
          <p:nvPr>
            <p:ph type="sldNum" sz="quarter" idx="12"/>
          </p:nvPr>
        </p:nvSpPr>
        <p:spPr/>
        <p:txBody>
          <a:bodyPr/>
          <a:lstStyle>
            <a:lvl1pPr>
              <a:defRPr/>
            </a:lvl1pPr>
          </a:lstStyle>
          <a:p>
            <a:pPr algn="r" rtl="0" fontAlgn="base">
              <a:spcBef>
                <a:spcPct val="0"/>
              </a:spcBef>
              <a:spcAft>
                <a:spcPct val="0"/>
              </a:spcAft>
            </a:pPr>
            <a:fld id="{3208A07E-A8D1-49A1-B15C-94C93C4551F8}" type="slidenum">
              <a:rPr kumimoji="1" lang="en-US" altLang="ja-JP" sz="1400" kern="1200">
                <a:solidFill>
                  <a:srgbClr val="000000"/>
                </a:solidFill>
                <a:latin typeface="Arial" charset="0"/>
                <a:ea typeface="ＭＳ Ｐゴシック" pitchFamily="1" charset="-128"/>
                <a:cs typeface="+mn-cs"/>
              </a:rPr>
              <a:pPr algn="r" rtl="0" fontAlgn="base">
                <a:spcBef>
                  <a:spcPct val="0"/>
                </a:spcBef>
                <a:spcAft>
                  <a:spcPct val="0"/>
                </a:spcAft>
              </a:pPr>
              <a:t>‹#›</a:t>
            </a:fld>
            <a:endParaRPr kumimoji="1" lang="en-US" altLang="ja-JP" sz="1400" kern="1200">
              <a:solidFill>
                <a:srgbClr val="000000"/>
              </a:solidFill>
              <a:latin typeface="Arial" charset="0"/>
              <a:ea typeface="ＭＳ Ｐゴシック" pitchFamily="1" charset="-128"/>
              <a:cs typeface="+mn-cs"/>
            </a:endParaRPr>
          </a:p>
        </p:txBody>
      </p:sp>
    </p:spTree>
    <p:extLst>
      <p:ext uri="{BB962C8B-B14F-4D97-AF65-F5344CB8AC3E}">
        <p14:creationId xmlns:p14="http://schemas.microsoft.com/office/powerpoint/2010/main" val="1662024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r>
              <a:rPr lang="en-US" altLang="ja-JP"/>
              <a:t>2009/1/24</a:t>
            </a:r>
          </a:p>
        </p:txBody>
      </p:sp>
      <p:sp>
        <p:nvSpPr>
          <p:cNvPr id="5" name="フッター プレースホルダ 4"/>
          <p:cNvSpPr>
            <a:spLocks noGrp="1"/>
          </p:cNvSpPr>
          <p:nvPr>
            <p:ph type="ftr" sz="quarter" idx="11"/>
          </p:nvPr>
        </p:nvSpPr>
        <p:spPr/>
        <p:txBody>
          <a:bodyPr/>
          <a:lstStyle>
            <a:lvl1pPr>
              <a:defRPr/>
            </a:lvl1pPr>
          </a:lstStyle>
          <a:p>
            <a:r>
              <a:rPr lang="en-US" altLang="ja-JP"/>
              <a:t>2009/1/24</a:t>
            </a:r>
          </a:p>
        </p:txBody>
      </p:sp>
      <p:sp>
        <p:nvSpPr>
          <p:cNvPr id="6" name="スライド番号プレースホルダ 5"/>
          <p:cNvSpPr>
            <a:spLocks noGrp="1"/>
          </p:cNvSpPr>
          <p:nvPr>
            <p:ph type="sldNum" sz="quarter" idx="12"/>
          </p:nvPr>
        </p:nvSpPr>
        <p:spPr/>
        <p:txBody>
          <a:bodyPr/>
          <a:lstStyle>
            <a:lvl1pPr>
              <a:defRPr/>
            </a:lvl1pPr>
          </a:lstStyle>
          <a:p>
            <a:fld id="{907F99A1-608E-495E-84C5-60E525BAA1C1}" type="slidenum">
              <a:rPr lang="en-US" altLang="ja-JP"/>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pPr algn="l" rtl="0" fontAlgn="base">
              <a:spcBef>
                <a:spcPct val="0"/>
              </a:spcBef>
              <a:spcAft>
                <a:spcPct val="0"/>
              </a:spcAft>
            </a:pPr>
            <a:r>
              <a:rPr kumimoji="1" lang="en-US" altLang="ja-JP" sz="1400" kern="1200">
                <a:solidFill>
                  <a:srgbClr val="000000"/>
                </a:solidFill>
                <a:latin typeface="Arial" charset="0"/>
                <a:ea typeface="ＭＳ Ｐゴシック" pitchFamily="1" charset="-128"/>
                <a:cs typeface="+mn-cs"/>
              </a:rPr>
              <a:t>2009/1/24</a:t>
            </a:r>
          </a:p>
        </p:txBody>
      </p:sp>
      <p:sp>
        <p:nvSpPr>
          <p:cNvPr id="6" name="フッター プレースホルダ 5"/>
          <p:cNvSpPr>
            <a:spLocks noGrp="1"/>
          </p:cNvSpPr>
          <p:nvPr>
            <p:ph type="ftr" sz="quarter" idx="11"/>
          </p:nvPr>
        </p:nvSpPr>
        <p:spPr/>
        <p:txBody>
          <a:bodyPr/>
          <a:lstStyle>
            <a:lvl1pPr>
              <a:defRPr/>
            </a:lvl1pPr>
          </a:lstStyle>
          <a:p>
            <a:pPr algn="ctr" rtl="0" fontAlgn="base">
              <a:spcBef>
                <a:spcPct val="0"/>
              </a:spcBef>
              <a:spcAft>
                <a:spcPct val="0"/>
              </a:spcAft>
            </a:pPr>
            <a:r>
              <a:rPr kumimoji="1" lang="en-US" altLang="ja-JP" sz="1400" kern="1200">
                <a:solidFill>
                  <a:srgbClr val="000000"/>
                </a:solidFill>
                <a:latin typeface="Arial" charset="0"/>
                <a:ea typeface="ＭＳ Ｐゴシック" pitchFamily="1" charset="-128"/>
                <a:cs typeface="+mn-cs"/>
              </a:rPr>
              <a:t>2009/1/24</a:t>
            </a:r>
          </a:p>
        </p:txBody>
      </p:sp>
      <p:sp>
        <p:nvSpPr>
          <p:cNvPr id="7" name="スライド番号プレースホルダ 6"/>
          <p:cNvSpPr>
            <a:spLocks noGrp="1"/>
          </p:cNvSpPr>
          <p:nvPr>
            <p:ph type="sldNum" sz="quarter" idx="12"/>
          </p:nvPr>
        </p:nvSpPr>
        <p:spPr/>
        <p:txBody>
          <a:bodyPr/>
          <a:lstStyle>
            <a:lvl1pPr>
              <a:defRPr/>
            </a:lvl1pPr>
          </a:lstStyle>
          <a:p>
            <a:pPr algn="r" rtl="0" fontAlgn="base">
              <a:spcBef>
                <a:spcPct val="0"/>
              </a:spcBef>
              <a:spcAft>
                <a:spcPct val="0"/>
              </a:spcAft>
            </a:pPr>
            <a:fld id="{3C8FA3A9-FE01-4D86-A2A4-6D5F4B1EF6B6}" type="slidenum">
              <a:rPr kumimoji="1" lang="en-US" altLang="ja-JP" sz="1400" kern="1200">
                <a:solidFill>
                  <a:srgbClr val="000000"/>
                </a:solidFill>
                <a:latin typeface="Arial" charset="0"/>
                <a:ea typeface="ＭＳ Ｐゴシック" pitchFamily="1" charset="-128"/>
                <a:cs typeface="+mn-cs"/>
              </a:rPr>
              <a:pPr algn="r" rtl="0" fontAlgn="base">
                <a:spcBef>
                  <a:spcPct val="0"/>
                </a:spcBef>
                <a:spcAft>
                  <a:spcPct val="0"/>
                </a:spcAft>
              </a:pPr>
              <a:t>‹#›</a:t>
            </a:fld>
            <a:endParaRPr kumimoji="1" lang="en-US" altLang="ja-JP" sz="1400" kern="1200">
              <a:solidFill>
                <a:srgbClr val="000000"/>
              </a:solidFill>
              <a:latin typeface="Arial" charset="0"/>
              <a:ea typeface="ＭＳ Ｐゴシック" pitchFamily="1" charset="-128"/>
              <a:cs typeface="+mn-cs"/>
            </a:endParaRPr>
          </a:p>
        </p:txBody>
      </p:sp>
    </p:spTree>
    <p:extLst>
      <p:ext uri="{BB962C8B-B14F-4D97-AF65-F5344CB8AC3E}">
        <p14:creationId xmlns:p14="http://schemas.microsoft.com/office/powerpoint/2010/main" val="3520159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lgn="l" rtl="0" fontAlgn="base">
              <a:spcBef>
                <a:spcPct val="0"/>
              </a:spcBef>
              <a:spcAft>
                <a:spcPct val="0"/>
              </a:spcAft>
            </a:pPr>
            <a:r>
              <a:rPr kumimoji="1" lang="en-US" altLang="ja-JP" sz="1400" kern="1200">
                <a:solidFill>
                  <a:srgbClr val="000000"/>
                </a:solidFill>
                <a:latin typeface="Arial" charset="0"/>
                <a:ea typeface="ＭＳ Ｐゴシック" pitchFamily="1" charset="-128"/>
                <a:cs typeface="+mn-cs"/>
              </a:rPr>
              <a:t>2009/1/24</a:t>
            </a:r>
          </a:p>
        </p:txBody>
      </p:sp>
      <p:sp>
        <p:nvSpPr>
          <p:cNvPr id="5" name="フッター プレースホルダ 4"/>
          <p:cNvSpPr>
            <a:spLocks noGrp="1"/>
          </p:cNvSpPr>
          <p:nvPr>
            <p:ph type="ftr" sz="quarter" idx="11"/>
          </p:nvPr>
        </p:nvSpPr>
        <p:spPr/>
        <p:txBody>
          <a:bodyPr/>
          <a:lstStyle>
            <a:lvl1pPr>
              <a:defRPr/>
            </a:lvl1pPr>
          </a:lstStyle>
          <a:p>
            <a:pPr algn="ctr" rtl="0" fontAlgn="base">
              <a:spcBef>
                <a:spcPct val="0"/>
              </a:spcBef>
              <a:spcAft>
                <a:spcPct val="0"/>
              </a:spcAft>
            </a:pPr>
            <a:r>
              <a:rPr kumimoji="1" lang="en-US" altLang="ja-JP" sz="1400" kern="1200">
                <a:solidFill>
                  <a:srgbClr val="000000"/>
                </a:solidFill>
                <a:latin typeface="Arial" charset="0"/>
                <a:ea typeface="ＭＳ Ｐゴシック" pitchFamily="1" charset="-128"/>
                <a:cs typeface="+mn-cs"/>
              </a:rPr>
              <a:t>2009/1/24</a:t>
            </a:r>
          </a:p>
        </p:txBody>
      </p:sp>
      <p:sp>
        <p:nvSpPr>
          <p:cNvPr id="6" name="スライド番号プレースホルダ 5"/>
          <p:cNvSpPr>
            <a:spLocks noGrp="1"/>
          </p:cNvSpPr>
          <p:nvPr>
            <p:ph type="sldNum" sz="quarter" idx="12"/>
          </p:nvPr>
        </p:nvSpPr>
        <p:spPr/>
        <p:txBody>
          <a:bodyPr/>
          <a:lstStyle>
            <a:lvl1pPr>
              <a:defRPr/>
            </a:lvl1pPr>
          </a:lstStyle>
          <a:p>
            <a:pPr algn="r" rtl="0" fontAlgn="base">
              <a:spcBef>
                <a:spcPct val="0"/>
              </a:spcBef>
              <a:spcAft>
                <a:spcPct val="0"/>
              </a:spcAft>
            </a:pPr>
            <a:fld id="{40A73B4B-03C5-4E86-9E49-6D83BFECAF7D}" type="slidenum">
              <a:rPr kumimoji="1" lang="en-US" altLang="ja-JP" sz="1400" kern="1200">
                <a:solidFill>
                  <a:srgbClr val="000000"/>
                </a:solidFill>
                <a:latin typeface="Arial" charset="0"/>
                <a:ea typeface="ＭＳ Ｐゴシック" pitchFamily="1" charset="-128"/>
                <a:cs typeface="+mn-cs"/>
              </a:rPr>
              <a:pPr algn="r" rtl="0" fontAlgn="base">
                <a:spcBef>
                  <a:spcPct val="0"/>
                </a:spcBef>
                <a:spcAft>
                  <a:spcPct val="0"/>
                </a:spcAft>
              </a:pPr>
              <a:t>‹#›</a:t>
            </a:fld>
            <a:endParaRPr kumimoji="1" lang="en-US" altLang="ja-JP" sz="1400" kern="1200">
              <a:solidFill>
                <a:srgbClr val="000000"/>
              </a:solidFill>
              <a:latin typeface="Arial" charset="0"/>
              <a:ea typeface="ＭＳ Ｐゴシック" pitchFamily="1" charset="-128"/>
              <a:cs typeface="+mn-cs"/>
            </a:endParaRPr>
          </a:p>
        </p:txBody>
      </p:sp>
    </p:spTree>
    <p:extLst>
      <p:ext uri="{BB962C8B-B14F-4D97-AF65-F5344CB8AC3E}">
        <p14:creationId xmlns:p14="http://schemas.microsoft.com/office/powerpoint/2010/main" val="17909100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09600"/>
            <a:ext cx="2105025"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42954" y="609600"/>
            <a:ext cx="6162675"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lgn="l" rtl="0" fontAlgn="base">
              <a:spcBef>
                <a:spcPct val="0"/>
              </a:spcBef>
              <a:spcAft>
                <a:spcPct val="0"/>
              </a:spcAft>
            </a:pPr>
            <a:r>
              <a:rPr kumimoji="1" lang="en-US" altLang="ja-JP" sz="1400" kern="1200">
                <a:solidFill>
                  <a:srgbClr val="000000"/>
                </a:solidFill>
                <a:latin typeface="Arial" charset="0"/>
                <a:ea typeface="ＭＳ Ｐゴシック" pitchFamily="1" charset="-128"/>
                <a:cs typeface="+mn-cs"/>
              </a:rPr>
              <a:t>2009/1/24</a:t>
            </a:r>
          </a:p>
        </p:txBody>
      </p:sp>
      <p:sp>
        <p:nvSpPr>
          <p:cNvPr id="5" name="フッター プレースホルダ 4"/>
          <p:cNvSpPr>
            <a:spLocks noGrp="1"/>
          </p:cNvSpPr>
          <p:nvPr>
            <p:ph type="ftr" sz="quarter" idx="11"/>
          </p:nvPr>
        </p:nvSpPr>
        <p:spPr/>
        <p:txBody>
          <a:bodyPr/>
          <a:lstStyle>
            <a:lvl1pPr>
              <a:defRPr/>
            </a:lvl1pPr>
          </a:lstStyle>
          <a:p>
            <a:pPr algn="ctr" rtl="0" fontAlgn="base">
              <a:spcBef>
                <a:spcPct val="0"/>
              </a:spcBef>
              <a:spcAft>
                <a:spcPct val="0"/>
              </a:spcAft>
            </a:pPr>
            <a:r>
              <a:rPr kumimoji="1" lang="en-US" altLang="ja-JP" sz="1400" kern="1200">
                <a:solidFill>
                  <a:srgbClr val="000000"/>
                </a:solidFill>
                <a:latin typeface="Arial" charset="0"/>
                <a:ea typeface="ＭＳ Ｐゴシック" pitchFamily="1" charset="-128"/>
                <a:cs typeface="+mn-cs"/>
              </a:rPr>
              <a:t>2009/1/24</a:t>
            </a:r>
          </a:p>
        </p:txBody>
      </p:sp>
      <p:sp>
        <p:nvSpPr>
          <p:cNvPr id="6" name="スライド番号プレースホルダ 5"/>
          <p:cNvSpPr>
            <a:spLocks noGrp="1"/>
          </p:cNvSpPr>
          <p:nvPr>
            <p:ph type="sldNum" sz="quarter" idx="12"/>
          </p:nvPr>
        </p:nvSpPr>
        <p:spPr/>
        <p:txBody>
          <a:bodyPr/>
          <a:lstStyle>
            <a:lvl1pPr>
              <a:defRPr/>
            </a:lvl1pPr>
          </a:lstStyle>
          <a:p>
            <a:pPr algn="r" rtl="0" fontAlgn="base">
              <a:spcBef>
                <a:spcPct val="0"/>
              </a:spcBef>
              <a:spcAft>
                <a:spcPct val="0"/>
              </a:spcAft>
            </a:pPr>
            <a:fld id="{6E43E225-34D3-46BE-88B7-F02C5B29FBF0}" type="slidenum">
              <a:rPr kumimoji="1" lang="en-US" altLang="ja-JP" sz="1400" kern="1200">
                <a:solidFill>
                  <a:srgbClr val="000000"/>
                </a:solidFill>
                <a:latin typeface="Arial" charset="0"/>
                <a:ea typeface="ＭＳ Ｐゴシック" pitchFamily="1" charset="-128"/>
                <a:cs typeface="+mn-cs"/>
              </a:rPr>
              <a:pPr algn="r" rtl="0" fontAlgn="base">
                <a:spcBef>
                  <a:spcPct val="0"/>
                </a:spcBef>
                <a:spcAft>
                  <a:spcPct val="0"/>
                </a:spcAft>
              </a:pPr>
              <a:t>‹#›</a:t>
            </a:fld>
            <a:endParaRPr kumimoji="1" lang="en-US" altLang="ja-JP" sz="1400" kern="1200">
              <a:solidFill>
                <a:srgbClr val="000000"/>
              </a:solidFill>
              <a:latin typeface="Arial" charset="0"/>
              <a:ea typeface="ＭＳ Ｐゴシック" pitchFamily="1" charset="-128"/>
              <a:cs typeface="+mn-cs"/>
            </a:endParaRPr>
          </a:p>
        </p:txBody>
      </p:sp>
    </p:spTree>
    <p:extLst>
      <p:ext uri="{BB962C8B-B14F-4D97-AF65-F5344CB8AC3E}">
        <p14:creationId xmlns:p14="http://schemas.microsoft.com/office/powerpoint/2010/main" val="21441393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9171" y="-8468"/>
            <a:ext cx="993395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4812" y="2404534"/>
            <a:ext cx="631227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224812" y="4050835"/>
            <a:ext cx="631227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r>
              <a:rPr lang="en-US" altLang="ja-JP"/>
              <a:t>2009/1/24</a:t>
            </a:r>
          </a:p>
        </p:txBody>
      </p:sp>
      <p:sp>
        <p:nvSpPr>
          <p:cNvPr id="5" name="Footer Placeholder 4"/>
          <p:cNvSpPr>
            <a:spLocks noGrp="1"/>
          </p:cNvSpPr>
          <p:nvPr>
            <p:ph type="ftr" sz="quarter" idx="11"/>
          </p:nvPr>
        </p:nvSpPr>
        <p:spPr/>
        <p:txBody>
          <a:bodyPr/>
          <a:lstStyle/>
          <a:p>
            <a:r>
              <a:rPr lang="en-US" altLang="ja-JP"/>
              <a:t>2009/1/24</a:t>
            </a:r>
          </a:p>
        </p:txBody>
      </p:sp>
      <p:sp>
        <p:nvSpPr>
          <p:cNvPr id="6" name="Slide Number Placeholder 5"/>
          <p:cNvSpPr>
            <a:spLocks noGrp="1"/>
          </p:cNvSpPr>
          <p:nvPr>
            <p:ph type="sldNum" sz="quarter" idx="12"/>
          </p:nvPr>
        </p:nvSpPr>
        <p:spPr/>
        <p:txBody>
          <a:bodyPr/>
          <a:lstStyle/>
          <a:p>
            <a:fld id="{971F9308-4BE7-4DDC-9769-A6A431B1AFFA}" type="slidenum">
              <a:rPr lang="en-US" altLang="ja-JP" smtClean="0"/>
              <a:pPr/>
              <a:t>‹#›</a:t>
            </a:fld>
            <a:endParaRPr lang="en-US" altLang="ja-JP"/>
          </a:p>
        </p:txBody>
      </p:sp>
    </p:spTree>
    <p:extLst>
      <p:ext uri="{BB962C8B-B14F-4D97-AF65-F5344CB8AC3E}">
        <p14:creationId xmlns:p14="http://schemas.microsoft.com/office/powerpoint/2010/main" val="18572913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r>
              <a:rPr lang="en-US" altLang="ja-JP"/>
              <a:t>2009/1/24</a:t>
            </a:r>
          </a:p>
        </p:txBody>
      </p:sp>
      <p:sp>
        <p:nvSpPr>
          <p:cNvPr id="5" name="Footer Placeholder 4"/>
          <p:cNvSpPr>
            <a:spLocks noGrp="1"/>
          </p:cNvSpPr>
          <p:nvPr>
            <p:ph type="ftr" sz="quarter" idx="11"/>
          </p:nvPr>
        </p:nvSpPr>
        <p:spPr/>
        <p:txBody>
          <a:bodyPr/>
          <a:lstStyle/>
          <a:p>
            <a:r>
              <a:rPr lang="en-US" altLang="ja-JP"/>
              <a:t>2009/1/24</a:t>
            </a:r>
          </a:p>
        </p:txBody>
      </p:sp>
      <p:sp>
        <p:nvSpPr>
          <p:cNvPr id="6" name="Slide Number Placeholder 5"/>
          <p:cNvSpPr>
            <a:spLocks noGrp="1"/>
          </p:cNvSpPr>
          <p:nvPr>
            <p:ph type="sldNum" sz="quarter" idx="12"/>
          </p:nvPr>
        </p:nvSpPr>
        <p:spPr/>
        <p:txBody>
          <a:bodyPr/>
          <a:lstStyle/>
          <a:p>
            <a:fld id="{B98ACE45-ECF7-4E1F-896B-4A314E167823}" type="slidenum">
              <a:rPr lang="en-US" altLang="ja-JP" smtClean="0"/>
              <a:pPr/>
              <a:t>‹#›</a:t>
            </a:fld>
            <a:endParaRPr lang="en-US" altLang="ja-JP"/>
          </a:p>
        </p:txBody>
      </p:sp>
    </p:spTree>
    <p:extLst>
      <p:ext uri="{BB962C8B-B14F-4D97-AF65-F5344CB8AC3E}">
        <p14:creationId xmlns:p14="http://schemas.microsoft.com/office/powerpoint/2010/main" val="35982017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60399" y="2700869"/>
            <a:ext cx="6876691"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4527448"/>
            <a:ext cx="687669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r>
              <a:rPr lang="en-US" altLang="ja-JP"/>
              <a:t>2009/1/24</a:t>
            </a:r>
          </a:p>
        </p:txBody>
      </p:sp>
      <p:sp>
        <p:nvSpPr>
          <p:cNvPr id="5" name="Footer Placeholder 4"/>
          <p:cNvSpPr>
            <a:spLocks noGrp="1"/>
          </p:cNvSpPr>
          <p:nvPr>
            <p:ph type="ftr" sz="quarter" idx="11"/>
          </p:nvPr>
        </p:nvSpPr>
        <p:spPr/>
        <p:txBody>
          <a:bodyPr/>
          <a:lstStyle/>
          <a:p>
            <a:r>
              <a:rPr lang="en-US" altLang="ja-JP"/>
              <a:t>2009/1/24</a:t>
            </a:r>
          </a:p>
        </p:txBody>
      </p:sp>
      <p:sp>
        <p:nvSpPr>
          <p:cNvPr id="6" name="Slide Number Placeholder 5"/>
          <p:cNvSpPr>
            <a:spLocks noGrp="1"/>
          </p:cNvSpPr>
          <p:nvPr>
            <p:ph type="sldNum" sz="quarter" idx="12"/>
          </p:nvPr>
        </p:nvSpPr>
        <p:spPr/>
        <p:txBody>
          <a:bodyPr/>
          <a:lstStyle/>
          <a:p>
            <a:fld id="{E218A448-D42C-41AA-8948-528FF485CBC3}" type="slidenum">
              <a:rPr lang="en-US" altLang="ja-JP" smtClean="0"/>
              <a:pPr/>
              <a:t>‹#›</a:t>
            </a:fld>
            <a:endParaRPr lang="en-US" altLang="ja-JP"/>
          </a:p>
        </p:txBody>
      </p:sp>
    </p:spTree>
    <p:extLst>
      <p:ext uri="{BB962C8B-B14F-4D97-AF65-F5344CB8AC3E}">
        <p14:creationId xmlns:p14="http://schemas.microsoft.com/office/powerpoint/2010/main" val="13572853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401" y="2160589"/>
            <a:ext cx="3345451"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191637" y="2160590"/>
            <a:ext cx="3345453"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r>
              <a:rPr lang="en-US" altLang="ja-JP"/>
              <a:t>2009/1/24</a:t>
            </a:r>
          </a:p>
        </p:txBody>
      </p:sp>
      <p:sp>
        <p:nvSpPr>
          <p:cNvPr id="6" name="Footer Placeholder 5"/>
          <p:cNvSpPr>
            <a:spLocks noGrp="1"/>
          </p:cNvSpPr>
          <p:nvPr>
            <p:ph type="ftr" sz="quarter" idx="11"/>
          </p:nvPr>
        </p:nvSpPr>
        <p:spPr/>
        <p:txBody>
          <a:bodyPr/>
          <a:lstStyle/>
          <a:p>
            <a:r>
              <a:rPr lang="en-US" altLang="ja-JP"/>
              <a:t>2009/1/24</a:t>
            </a:r>
          </a:p>
        </p:txBody>
      </p:sp>
      <p:sp>
        <p:nvSpPr>
          <p:cNvPr id="7" name="Slide Number Placeholder 6"/>
          <p:cNvSpPr>
            <a:spLocks noGrp="1"/>
          </p:cNvSpPr>
          <p:nvPr>
            <p:ph type="sldNum" sz="quarter" idx="12"/>
          </p:nvPr>
        </p:nvSpPr>
        <p:spPr/>
        <p:txBody>
          <a:bodyPr/>
          <a:lstStyle/>
          <a:p>
            <a:fld id="{99AF73E9-0C75-40A7-9E01-F559A8CF4DB4}" type="slidenum">
              <a:rPr lang="en-US" altLang="ja-JP" smtClean="0"/>
              <a:pPr/>
              <a:t>‹#›</a:t>
            </a:fld>
            <a:endParaRPr lang="en-US" altLang="ja-JP"/>
          </a:p>
        </p:txBody>
      </p:sp>
    </p:spTree>
    <p:extLst>
      <p:ext uri="{BB962C8B-B14F-4D97-AF65-F5344CB8AC3E}">
        <p14:creationId xmlns:p14="http://schemas.microsoft.com/office/powerpoint/2010/main" val="17053056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89"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60399" y="2737247"/>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188860"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188860" y="2737247"/>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r>
              <a:rPr lang="en-US" altLang="ja-JP"/>
              <a:t>2009/1/24</a:t>
            </a:r>
          </a:p>
        </p:txBody>
      </p:sp>
      <p:sp>
        <p:nvSpPr>
          <p:cNvPr id="8" name="Footer Placeholder 7"/>
          <p:cNvSpPr>
            <a:spLocks noGrp="1"/>
          </p:cNvSpPr>
          <p:nvPr>
            <p:ph type="ftr" sz="quarter" idx="11"/>
          </p:nvPr>
        </p:nvSpPr>
        <p:spPr/>
        <p:txBody>
          <a:bodyPr/>
          <a:lstStyle/>
          <a:p>
            <a:r>
              <a:rPr lang="en-US" altLang="ja-JP"/>
              <a:t>2009/1/24</a:t>
            </a:r>
          </a:p>
        </p:txBody>
      </p:sp>
      <p:sp>
        <p:nvSpPr>
          <p:cNvPr id="9" name="Slide Number Placeholder 8"/>
          <p:cNvSpPr>
            <a:spLocks noGrp="1"/>
          </p:cNvSpPr>
          <p:nvPr>
            <p:ph type="sldNum" sz="quarter" idx="12"/>
          </p:nvPr>
        </p:nvSpPr>
        <p:spPr/>
        <p:txBody>
          <a:bodyPr/>
          <a:lstStyle/>
          <a:p>
            <a:fld id="{D633F4EC-A3D6-4ED8-BB02-71D4CB9392E7}" type="slidenum">
              <a:rPr lang="en-US" altLang="ja-JP" smtClean="0"/>
              <a:pPr/>
              <a:t>‹#›</a:t>
            </a:fld>
            <a:endParaRPr lang="en-US" altLang="ja-JP"/>
          </a:p>
        </p:txBody>
      </p:sp>
    </p:spTree>
    <p:extLst>
      <p:ext uri="{BB962C8B-B14F-4D97-AF65-F5344CB8AC3E}">
        <p14:creationId xmlns:p14="http://schemas.microsoft.com/office/powerpoint/2010/main" val="4241964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60399" y="609600"/>
            <a:ext cx="6876690"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r>
              <a:rPr lang="en-US" altLang="ja-JP"/>
              <a:t>2009/1/24</a:t>
            </a:r>
          </a:p>
        </p:txBody>
      </p:sp>
      <p:sp>
        <p:nvSpPr>
          <p:cNvPr id="4" name="Footer Placeholder 3"/>
          <p:cNvSpPr>
            <a:spLocks noGrp="1"/>
          </p:cNvSpPr>
          <p:nvPr>
            <p:ph type="ftr" sz="quarter" idx="11"/>
          </p:nvPr>
        </p:nvSpPr>
        <p:spPr/>
        <p:txBody>
          <a:bodyPr/>
          <a:lstStyle/>
          <a:p>
            <a:r>
              <a:rPr lang="en-US" altLang="ja-JP"/>
              <a:t>2009/1/24</a:t>
            </a:r>
          </a:p>
        </p:txBody>
      </p:sp>
      <p:sp>
        <p:nvSpPr>
          <p:cNvPr id="5" name="Slide Number Placeholder 4"/>
          <p:cNvSpPr>
            <a:spLocks noGrp="1"/>
          </p:cNvSpPr>
          <p:nvPr>
            <p:ph type="sldNum" sz="quarter" idx="12"/>
          </p:nvPr>
        </p:nvSpPr>
        <p:spPr/>
        <p:txBody>
          <a:bodyPr/>
          <a:lstStyle/>
          <a:p>
            <a:fld id="{9B0EC3F6-3B9D-4352-8081-BB39819748BF}" type="slidenum">
              <a:rPr lang="en-US" altLang="ja-JP" smtClean="0"/>
              <a:pPr/>
              <a:t>‹#›</a:t>
            </a:fld>
            <a:endParaRPr lang="en-US" altLang="ja-JP"/>
          </a:p>
        </p:txBody>
      </p:sp>
    </p:spTree>
    <p:extLst>
      <p:ext uri="{BB962C8B-B14F-4D97-AF65-F5344CB8AC3E}">
        <p14:creationId xmlns:p14="http://schemas.microsoft.com/office/powerpoint/2010/main" val="14636899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ja-JP"/>
              <a:t>2009/1/24</a:t>
            </a:r>
          </a:p>
        </p:txBody>
      </p:sp>
      <p:sp>
        <p:nvSpPr>
          <p:cNvPr id="3" name="Footer Placeholder 2"/>
          <p:cNvSpPr>
            <a:spLocks noGrp="1"/>
          </p:cNvSpPr>
          <p:nvPr>
            <p:ph type="ftr" sz="quarter" idx="11"/>
          </p:nvPr>
        </p:nvSpPr>
        <p:spPr/>
        <p:txBody>
          <a:bodyPr/>
          <a:lstStyle/>
          <a:p>
            <a:r>
              <a:rPr lang="en-US" altLang="ja-JP"/>
              <a:t>2009/1/24</a:t>
            </a:r>
          </a:p>
        </p:txBody>
      </p:sp>
      <p:sp>
        <p:nvSpPr>
          <p:cNvPr id="4" name="Slide Number Placeholder 3"/>
          <p:cNvSpPr>
            <a:spLocks noGrp="1"/>
          </p:cNvSpPr>
          <p:nvPr>
            <p:ph type="sldNum" sz="quarter" idx="12"/>
          </p:nvPr>
        </p:nvSpPr>
        <p:spPr/>
        <p:txBody>
          <a:bodyPr/>
          <a:lstStyle/>
          <a:p>
            <a:fld id="{C3B9B78B-784F-483E-A6DC-CA04C7ABBA56}" type="slidenum">
              <a:rPr lang="en-US" altLang="ja-JP" smtClean="0"/>
              <a:pPr/>
              <a:t>‹#›</a:t>
            </a:fld>
            <a:endParaRPr lang="en-US" altLang="ja-JP"/>
          </a:p>
        </p:txBody>
      </p:sp>
    </p:spTree>
    <p:extLst>
      <p:ext uri="{BB962C8B-B14F-4D97-AF65-F5344CB8AC3E}">
        <p14:creationId xmlns:p14="http://schemas.microsoft.com/office/powerpoint/2010/main" val="201275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a:t>2009/1/24</a:t>
            </a:r>
          </a:p>
        </p:txBody>
      </p:sp>
      <p:sp>
        <p:nvSpPr>
          <p:cNvPr id="5" name="フッター プレースホルダ 4"/>
          <p:cNvSpPr>
            <a:spLocks noGrp="1"/>
          </p:cNvSpPr>
          <p:nvPr>
            <p:ph type="ftr" sz="quarter" idx="11"/>
          </p:nvPr>
        </p:nvSpPr>
        <p:spPr/>
        <p:txBody>
          <a:bodyPr/>
          <a:lstStyle>
            <a:lvl1pPr>
              <a:defRPr/>
            </a:lvl1pPr>
          </a:lstStyle>
          <a:p>
            <a:r>
              <a:rPr lang="en-US" altLang="ja-JP"/>
              <a:t>2009/1/24</a:t>
            </a:r>
          </a:p>
        </p:txBody>
      </p:sp>
      <p:sp>
        <p:nvSpPr>
          <p:cNvPr id="6" name="スライド番号プレースホルダ 5"/>
          <p:cNvSpPr>
            <a:spLocks noGrp="1"/>
          </p:cNvSpPr>
          <p:nvPr>
            <p:ph type="sldNum" sz="quarter" idx="12"/>
          </p:nvPr>
        </p:nvSpPr>
        <p:spPr/>
        <p:txBody>
          <a:bodyPr/>
          <a:lstStyle>
            <a:lvl1pPr>
              <a:defRPr/>
            </a:lvl1pPr>
          </a:lstStyle>
          <a:p>
            <a:fld id="{C3F9DD14-DAAC-43E8-BBFF-681EC0910C29}" type="slidenum">
              <a:rPr lang="en-US" altLang="ja-JP"/>
              <a:pPr/>
              <a:t>‹#›</a:t>
            </a:fld>
            <a:endParaRPr lang="en-US" altLang="ja-JP"/>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399" y="1498604"/>
            <a:ext cx="3022697"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3868882" y="514926"/>
            <a:ext cx="366820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0399" y="2777069"/>
            <a:ext cx="3022697"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r>
              <a:rPr lang="en-US" altLang="ja-JP"/>
              <a:t>2009/1/24</a:t>
            </a:r>
          </a:p>
        </p:txBody>
      </p:sp>
      <p:sp>
        <p:nvSpPr>
          <p:cNvPr id="6" name="Footer Placeholder 5"/>
          <p:cNvSpPr>
            <a:spLocks noGrp="1"/>
          </p:cNvSpPr>
          <p:nvPr>
            <p:ph type="ftr" sz="quarter" idx="11"/>
          </p:nvPr>
        </p:nvSpPr>
        <p:spPr/>
        <p:txBody>
          <a:bodyPr/>
          <a:lstStyle/>
          <a:p>
            <a:r>
              <a:rPr lang="en-US" altLang="ja-JP"/>
              <a:t>2009/1/24</a:t>
            </a:r>
          </a:p>
        </p:txBody>
      </p:sp>
      <p:sp>
        <p:nvSpPr>
          <p:cNvPr id="7" name="Slide Number Placeholder 6"/>
          <p:cNvSpPr>
            <a:spLocks noGrp="1"/>
          </p:cNvSpPr>
          <p:nvPr>
            <p:ph type="sldNum" sz="quarter" idx="12"/>
          </p:nvPr>
        </p:nvSpPr>
        <p:spPr/>
        <p:txBody>
          <a:bodyPr/>
          <a:lstStyle/>
          <a:p>
            <a:fld id="{B000AF98-0471-4AD1-A4E5-6683D56E88F0}" type="slidenum">
              <a:rPr lang="en-US" altLang="ja-JP" smtClean="0"/>
              <a:pPr/>
              <a:t>‹#›</a:t>
            </a:fld>
            <a:endParaRPr lang="en-US" altLang="ja-JP"/>
          </a:p>
        </p:txBody>
      </p:sp>
    </p:spTree>
    <p:extLst>
      <p:ext uri="{BB962C8B-B14F-4D97-AF65-F5344CB8AC3E}">
        <p14:creationId xmlns:p14="http://schemas.microsoft.com/office/powerpoint/2010/main" val="2599554014"/>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0399" y="4800600"/>
            <a:ext cx="6876690"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60399" y="609600"/>
            <a:ext cx="6876690"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60399" y="5367338"/>
            <a:ext cx="687669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r>
              <a:rPr lang="en-US" altLang="ja-JP"/>
              <a:t>2009/1/24</a:t>
            </a:r>
          </a:p>
        </p:txBody>
      </p:sp>
      <p:sp>
        <p:nvSpPr>
          <p:cNvPr id="6" name="Footer Placeholder 5"/>
          <p:cNvSpPr>
            <a:spLocks noGrp="1"/>
          </p:cNvSpPr>
          <p:nvPr>
            <p:ph type="ftr" sz="quarter" idx="11"/>
          </p:nvPr>
        </p:nvSpPr>
        <p:spPr/>
        <p:txBody>
          <a:bodyPr/>
          <a:lstStyle/>
          <a:p>
            <a:r>
              <a:rPr lang="en-US" altLang="ja-JP"/>
              <a:t>2009/1/24</a:t>
            </a:r>
          </a:p>
        </p:txBody>
      </p:sp>
      <p:sp>
        <p:nvSpPr>
          <p:cNvPr id="7" name="Slide Number Placeholder 6"/>
          <p:cNvSpPr>
            <a:spLocks noGrp="1"/>
          </p:cNvSpPr>
          <p:nvPr>
            <p:ph type="sldNum" sz="quarter" idx="12"/>
          </p:nvPr>
        </p:nvSpPr>
        <p:spPr/>
        <p:txBody>
          <a:bodyPr/>
          <a:lstStyle/>
          <a:p>
            <a:fld id="{B12450C7-1A7A-4D27-BC5E-82C9E2141D16}" type="slidenum">
              <a:rPr lang="en-US" altLang="ja-JP" smtClean="0"/>
              <a:pPr/>
              <a:t>‹#›</a:t>
            </a:fld>
            <a:endParaRPr lang="en-US" altLang="ja-JP"/>
          </a:p>
        </p:txBody>
      </p:sp>
    </p:spTree>
    <p:extLst>
      <p:ext uri="{BB962C8B-B14F-4D97-AF65-F5344CB8AC3E}">
        <p14:creationId xmlns:p14="http://schemas.microsoft.com/office/powerpoint/2010/main" val="19094739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400" y="4470400"/>
            <a:ext cx="687669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r>
              <a:rPr lang="en-US" altLang="ja-JP"/>
              <a:t>2009/1/24</a:t>
            </a:r>
          </a:p>
        </p:txBody>
      </p:sp>
      <p:sp>
        <p:nvSpPr>
          <p:cNvPr id="5" name="Footer Placeholder 4"/>
          <p:cNvSpPr>
            <a:spLocks noGrp="1"/>
          </p:cNvSpPr>
          <p:nvPr>
            <p:ph type="ftr" sz="quarter" idx="11"/>
          </p:nvPr>
        </p:nvSpPr>
        <p:spPr/>
        <p:txBody>
          <a:bodyPr/>
          <a:lstStyle/>
          <a:p>
            <a:r>
              <a:rPr lang="en-US" altLang="ja-JP"/>
              <a:t>2009/1/24</a:t>
            </a:r>
          </a:p>
        </p:txBody>
      </p:sp>
      <p:sp>
        <p:nvSpPr>
          <p:cNvPr id="6" name="Slide Number Placeholder 5"/>
          <p:cNvSpPr>
            <a:spLocks noGrp="1"/>
          </p:cNvSpPr>
          <p:nvPr>
            <p:ph type="sldNum" sz="quarter" idx="12"/>
          </p:nvPr>
        </p:nvSpPr>
        <p:spPr/>
        <p:txBody>
          <a:bodyPr/>
          <a:lstStyle/>
          <a:p>
            <a:fld id="{B000AF98-0471-4AD1-A4E5-6683D56E88F0}" type="slidenum">
              <a:rPr lang="en-US" altLang="ja-JP" smtClean="0"/>
              <a:pPr/>
              <a:t>‹#›</a:t>
            </a:fld>
            <a:endParaRPr lang="en-US" altLang="ja-JP"/>
          </a:p>
        </p:txBody>
      </p:sp>
    </p:spTree>
    <p:extLst>
      <p:ext uri="{BB962C8B-B14F-4D97-AF65-F5344CB8AC3E}">
        <p14:creationId xmlns:p14="http://schemas.microsoft.com/office/powerpoint/2010/main" val="1989087077"/>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192830" y="3632200"/>
            <a:ext cx="58714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470400"/>
            <a:ext cx="687669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r>
              <a:rPr lang="en-US" altLang="ja-JP"/>
              <a:t>2009/1/24</a:t>
            </a:r>
          </a:p>
        </p:txBody>
      </p:sp>
      <p:sp>
        <p:nvSpPr>
          <p:cNvPr id="5" name="Footer Placeholder 4"/>
          <p:cNvSpPr>
            <a:spLocks noGrp="1"/>
          </p:cNvSpPr>
          <p:nvPr>
            <p:ph type="ftr" sz="quarter" idx="11"/>
          </p:nvPr>
        </p:nvSpPr>
        <p:spPr/>
        <p:txBody>
          <a:bodyPr/>
          <a:lstStyle/>
          <a:p>
            <a:r>
              <a:rPr lang="en-US" altLang="ja-JP"/>
              <a:t>2009/1/24</a:t>
            </a:r>
          </a:p>
        </p:txBody>
      </p:sp>
      <p:sp>
        <p:nvSpPr>
          <p:cNvPr id="6" name="Slide Number Placeholder 5"/>
          <p:cNvSpPr>
            <a:spLocks noGrp="1"/>
          </p:cNvSpPr>
          <p:nvPr>
            <p:ph type="sldNum" sz="quarter" idx="12"/>
          </p:nvPr>
        </p:nvSpPr>
        <p:spPr/>
        <p:txBody>
          <a:bodyPr/>
          <a:lstStyle/>
          <a:p>
            <a:fld id="{B000AF98-0471-4AD1-A4E5-6683D56E88F0}" type="slidenum">
              <a:rPr lang="en-US" altLang="ja-JP" smtClean="0"/>
              <a:pPr/>
              <a:t>‹#›</a:t>
            </a:fld>
            <a:endParaRPr lang="en-US" altLang="ja-JP"/>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85056143"/>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60399" y="1931988"/>
            <a:ext cx="6876691"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r>
              <a:rPr lang="en-US" altLang="ja-JP"/>
              <a:t>2009/1/24</a:t>
            </a:r>
          </a:p>
        </p:txBody>
      </p:sp>
      <p:sp>
        <p:nvSpPr>
          <p:cNvPr id="5" name="Footer Placeholder 4"/>
          <p:cNvSpPr>
            <a:spLocks noGrp="1"/>
          </p:cNvSpPr>
          <p:nvPr>
            <p:ph type="ftr" sz="quarter" idx="11"/>
          </p:nvPr>
        </p:nvSpPr>
        <p:spPr/>
        <p:txBody>
          <a:bodyPr/>
          <a:lstStyle/>
          <a:p>
            <a:r>
              <a:rPr lang="en-US" altLang="ja-JP"/>
              <a:t>2009/1/24</a:t>
            </a:r>
          </a:p>
        </p:txBody>
      </p:sp>
      <p:sp>
        <p:nvSpPr>
          <p:cNvPr id="6" name="Slide Number Placeholder 5"/>
          <p:cNvSpPr>
            <a:spLocks noGrp="1"/>
          </p:cNvSpPr>
          <p:nvPr>
            <p:ph type="sldNum" sz="quarter" idx="12"/>
          </p:nvPr>
        </p:nvSpPr>
        <p:spPr/>
        <p:txBody>
          <a:bodyPr/>
          <a:lstStyle/>
          <a:p>
            <a:fld id="{B000AF98-0471-4AD1-A4E5-6683D56E88F0}" type="slidenum">
              <a:rPr lang="en-US" altLang="ja-JP" smtClean="0"/>
              <a:pPr/>
              <a:t>‹#›</a:t>
            </a:fld>
            <a:endParaRPr lang="en-US" altLang="ja-JP"/>
          </a:p>
        </p:txBody>
      </p:sp>
    </p:spTree>
    <p:extLst>
      <p:ext uri="{BB962C8B-B14F-4D97-AF65-F5344CB8AC3E}">
        <p14:creationId xmlns:p14="http://schemas.microsoft.com/office/powerpoint/2010/main" val="797097110"/>
      </p:ext>
    </p:extLst>
  </p:cSld>
  <p:clrMapOvr>
    <a:masterClrMapping/>
  </p:clrMapOvr>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r>
              <a:rPr lang="en-US" altLang="ja-JP"/>
              <a:t>2009/1/24</a:t>
            </a:r>
          </a:p>
        </p:txBody>
      </p:sp>
      <p:sp>
        <p:nvSpPr>
          <p:cNvPr id="5" name="Footer Placeholder 4"/>
          <p:cNvSpPr>
            <a:spLocks noGrp="1"/>
          </p:cNvSpPr>
          <p:nvPr>
            <p:ph type="ftr" sz="quarter" idx="11"/>
          </p:nvPr>
        </p:nvSpPr>
        <p:spPr/>
        <p:txBody>
          <a:bodyPr/>
          <a:lstStyle/>
          <a:p>
            <a:r>
              <a:rPr lang="en-US" altLang="ja-JP"/>
              <a:t>2009/1/24</a:t>
            </a:r>
          </a:p>
        </p:txBody>
      </p:sp>
      <p:sp>
        <p:nvSpPr>
          <p:cNvPr id="6" name="Slide Number Placeholder 5"/>
          <p:cNvSpPr>
            <a:spLocks noGrp="1"/>
          </p:cNvSpPr>
          <p:nvPr>
            <p:ph type="sldNum" sz="quarter" idx="12"/>
          </p:nvPr>
        </p:nvSpPr>
        <p:spPr/>
        <p:txBody>
          <a:bodyPr/>
          <a:lstStyle/>
          <a:p>
            <a:fld id="{B000AF98-0471-4AD1-A4E5-6683D56E88F0}" type="slidenum">
              <a:rPr lang="en-US" altLang="ja-JP" smtClean="0"/>
              <a:pPr/>
              <a:t>‹#›</a:t>
            </a:fld>
            <a:endParaRPr lang="en-US" altLang="ja-JP"/>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86221563"/>
      </p:ext>
    </p:extLst>
  </p:cSld>
  <p:clrMapOvr>
    <a:masterClrMapping/>
  </p:clrMapOvr>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67169" y="609600"/>
            <a:ext cx="6869920"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r>
              <a:rPr lang="en-US" altLang="ja-JP"/>
              <a:t>2009/1/24</a:t>
            </a:r>
          </a:p>
        </p:txBody>
      </p:sp>
      <p:sp>
        <p:nvSpPr>
          <p:cNvPr id="5" name="Footer Placeholder 4"/>
          <p:cNvSpPr>
            <a:spLocks noGrp="1"/>
          </p:cNvSpPr>
          <p:nvPr>
            <p:ph type="ftr" sz="quarter" idx="11"/>
          </p:nvPr>
        </p:nvSpPr>
        <p:spPr/>
        <p:txBody>
          <a:bodyPr/>
          <a:lstStyle/>
          <a:p>
            <a:r>
              <a:rPr lang="en-US" altLang="ja-JP"/>
              <a:t>2009/1/24</a:t>
            </a:r>
          </a:p>
        </p:txBody>
      </p:sp>
      <p:sp>
        <p:nvSpPr>
          <p:cNvPr id="6" name="Slide Number Placeholder 5"/>
          <p:cNvSpPr>
            <a:spLocks noGrp="1"/>
          </p:cNvSpPr>
          <p:nvPr>
            <p:ph type="sldNum" sz="quarter" idx="12"/>
          </p:nvPr>
        </p:nvSpPr>
        <p:spPr/>
        <p:txBody>
          <a:bodyPr/>
          <a:lstStyle/>
          <a:p>
            <a:fld id="{B000AF98-0471-4AD1-A4E5-6683D56E88F0}" type="slidenum">
              <a:rPr lang="en-US" altLang="ja-JP" smtClean="0"/>
              <a:pPr/>
              <a:t>‹#›</a:t>
            </a:fld>
            <a:endParaRPr lang="en-US" altLang="ja-JP"/>
          </a:p>
        </p:txBody>
      </p:sp>
    </p:spTree>
    <p:extLst>
      <p:ext uri="{BB962C8B-B14F-4D97-AF65-F5344CB8AC3E}">
        <p14:creationId xmlns:p14="http://schemas.microsoft.com/office/powerpoint/2010/main" val="3334342482"/>
      </p:ext>
    </p:extLst>
  </p:cSld>
  <p:clrMapOvr>
    <a:masterClrMapping/>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r>
              <a:rPr lang="en-US" altLang="ja-JP"/>
              <a:t>2009/1/24</a:t>
            </a:r>
          </a:p>
        </p:txBody>
      </p:sp>
      <p:sp>
        <p:nvSpPr>
          <p:cNvPr id="5" name="Footer Placeholder 4"/>
          <p:cNvSpPr>
            <a:spLocks noGrp="1"/>
          </p:cNvSpPr>
          <p:nvPr>
            <p:ph type="ftr" sz="quarter" idx="11"/>
          </p:nvPr>
        </p:nvSpPr>
        <p:spPr/>
        <p:txBody>
          <a:bodyPr/>
          <a:lstStyle/>
          <a:p>
            <a:r>
              <a:rPr lang="en-US" altLang="ja-JP"/>
              <a:t>2009/1/24</a:t>
            </a:r>
          </a:p>
        </p:txBody>
      </p:sp>
      <p:sp>
        <p:nvSpPr>
          <p:cNvPr id="6" name="Slide Number Placeholder 5"/>
          <p:cNvSpPr>
            <a:spLocks noGrp="1"/>
          </p:cNvSpPr>
          <p:nvPr>
            <p:ph type="sldNum" sz="quarter" idx="12"/>
          </p:nvPr>
        </p:nvSpPr>
        <p:spPr/>
        <p:txBody>
          <a:bodyPr/>
          <a:lstStyle/>
          <a:p>
            <a:fld id="{B000AF98-0471-4AD1-A4E5-6683D56E88F0}" type="slidenum">
              <a:rPr lang="en-US" altLang="ja-JP" smtClean="0"/>
              <a:pPr/>
              <a:t>‹#›</a:t>
            </a:fld>
            <a:endParaRPr lang="en-US" altLang="ja-JP"/>
          </a:p>
        </p:txBody>
      </p:sp>
    </p:spTree>
    <p:extLst>
      <p:ext uri="{BB962C8B-B14F-4D97-AF65-F5344CB8AC3E}">
        <p14:creationId xmlns:p14="http://schemas.microsoft.com/office/powerpoint/2010/main" val="1434901457"/>
      </p:ext>
    </p:extLst>
  </p:cSld>
  <p:clrMapOvr>
    <a:masterClrMapping/>
  </p:clrMapOvr>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21" y="609601"/>
            <a:ext cx="1060380"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399" y="609601"/>
            <a:ext cx="5627945"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r>
              <a:rPr lang="en-US" altLang="ja-JP"/>
              <a:t>2009/1/24</a:t>
            </a:r>
          </a:p>
        </p:txBody>
      </p:sp>
      <p:sp>
        <p:nvSpPr>
          <p:cNvPr id="5" name="Footer Placeholder 4"/>
          <p:cNvSpPr>
            <a:spLocks noGrp="1"/>
          </p:cNvSpPr>
          <p:nvPr>
            <p:ph type="ftr" sz="quarter" idx="11"/>
          </p:nvPr>
        </p:nvSpPr>
        <p:spPr/>
        <p:txBody>
          <a:bodyPr/>
          <a:lstStyle/>
          <a:p>
            <a:r>
              <a:rPr lang="en-US" altLang="ja-JP"/>
              <a:t>2009/1/24</a:t>
            </a:r>
          </a:p>
        </p:txBody>
      </p:sp>
      <p:sp>
        <p:nvSpPr>
          <p:cNvPr id="6" name="Slide Number Placeholder 5"/>
          <p:cNvSpPr>
            <a:spLocks noGrp="1"/>
          </p:cNvSpPr>
          <p:nvPr>
            <p:ph type="sldNum" sz="quarter" idx="12"/>
          </p:nvPr>
        </p:nvSpPr>
        <p:spPr/>
        <p:txBody>
          <a:bodyPr/>
          <a:lstStyle/>
          <a:p>
            <a:fld id="{B000AF98-0471-4AD1-A4E5-6683D56E88F0}" type="slidenum">
              <a:rPr lang="en-US" altLang="ja-JP" smtClean="0"/>
              <a:pPr/>
              <a:t>‹#›</a:t>
            </a:fld>
            <a:endParaRPr lang="en-US" altLang="ja-JP"/>
          </a:p>
        </p:txBody>
      </p:sp>
    </p:spTree>
    <p:extLst>
      <p:ext uri="{BB962C8B-B14F-4D97-AF65-F5344CB8AC3E}">
        <p14:creationId xmlns:p14="http://schemas.microsoft.com/office/powerpoint/2010/main" val="408083689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r>
              <a:rPr lang="en-US" altLang="ja-JP"/>
              <a:t>2009/1/24</a:t>
            </a:r>
          </a:p>
        </p:txBody>
      </p:sp>
      <p:sp>
        <p:nvSpPr>
          <p:cNvPr id="6" name="フッター プレースホルダ 5"/>
          <p:cNvSpPr>
            <a:spLocks noGrp="1"/>
          </p:cNvSpPr>
          <p:nvPr>
            <p:ph type="ftr" sz="quarter" idx="11"/>
          </p:nvPr>
        </p:nvSpPr>
        <p:spPr/>
        <p:txBody>
          <a:bodyPr/>
          <a:lstStyle>
            <a:lvl1pPr>
              <a:defRPr/>
            </a:lvl1pPr>
          </a:lstStyle>
          <a:p>
            <a:r>
              <a:rPr lang="en-US" altLang="ja-JP"/>
              <a:t>2009/1/24</a:t>
            </a:r>
          </a:p>
        </p:txBody>
      </p:sp>
      <p:sp>
        <p:nvSpPr>
          <p:cNvPr id="7" name="スライド番号プレースホルダ 6"/>
          <p:cNvSpPr>
            <a:spLocks noGrp="1"/>
          </p:cNvSpPr>
          <p:nvPr>
            <p:ph type="sldNum" sz="quarter" idx="12"/>
          </p:nvPr>
        </p:nvSpPr>
        <p:spPr/>
        <p:txBody>
          <a:bodyPr/>
          <a:lstStyle>
            <a:lvl1pPr>
              <a:defRPr/>
            </a:lvl1pPr>
          </a:lstStyle>
          <a:p>
            <a:fld id="{083ECF02-C8DD-482F-B522-CF661ECFCEF3}"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r>
              <a:rPr lang="en-US" altLang="ja-JP"/>
              <a:t>2009/1/24</a:t>
            </a:r>
          </a:p>
        </p:txBody>
      </p:sp>
      <p:sp>
        <p:nvSpPr>
          <p:cNvPr id="8" name="フッター プレースホルダ 7"/>
          <p:cNvSpPr>
            <a:spLocks noGrp="1"/>
          </p:cNvSpPr>
          <p:nvPr>
            <p:ph type="ftr" sz="quarter" idx="11"/>
          </p:nvPr>
        </p:nvSpPr>
        <p:spPr/>
        <p:txBody>
          <a:bodyPr/>
          <a:lstStyle>
            <a:lvl1pPr>
              <a:defRPr/>
            </a:lvl1pPr>
          </a:lstStyle>
          <a:p>
            <a:r>
              <a:rPr lang="en-US" altLang="ja-JP"/>
              <a:t>2009/1/24</a:t>
            </a:r>
          </a:p>
        </p:txBody>
      </p:sp>
      <p:sp>
        <p:nvSpPr>
          <p:cNvPr id="9" name="スライド番号プレースホルダ 8"/>
          <p:cNvSpPr>
            <a:spLocks noGrp="1"/>
          </p:cNvSpPr>
          <p:nvPr>
            <p:ph type="sldNum" sz="quarter" idx="12"/>
          </p:nvPr>
        </p:nvSpPr>
        <p:spPr/>
        <p:txBody>
          <a:bodyPr/>
          <a:lstStyle>
            <a:lvl1pPr>
              <a:defRPr/>
            </a:lvl1pPr>
          </a:lstStyle>
          <a:p>
            <a:fld id="{9834DCF5-EE87-4788-A123-72E53325EC98}"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r>
              <a:rPr lang="en-US" altLang="ja-JP"/>
              <a:t>2009/1/24</a:t>
            </a:r>
          </a:p>
        </p:txBody>
      </p:sp>
      <p:sp>
        <p:nvSpPr>
          <p:cNvPr id="4" name="フッター プレースホルダ 3"/>
          <p:cNvSpPr>
            <a:spLocks noGrp="1"/>
          </p:cNvSpPr>
          <p:nvPr>
            <p:ph type="ftr" sz="quarter" idx="11"/>
          </p:nvPr>
        </p:nvSpPr>
        <p:spPr/>
        <p:txBody>
          <a:bodyPr/>
          <a:lstStyle>
            <a:lvl1pPr>
              <a:defRPr/>
            </a:lvl1pPr>
          </a:lstStyle>
          <a:p>
            <a:r>
              <a:rPr lang="en-US" altLang="ja-JP"/>
              <a:t>2009/1/24</a:t>
            </a:r>
          </a:p>
        </p:txBody>
      </p:sp>
      <p:sp>
        <p:nvSpPr>
          <p:cNvPr id="5" name="スライド番号プレースホルダ 4"/>
          <p:cNvSpPr>
            <a:spLocks noGrp="1"/>
          </p:cNvSpPr>
          <p:nvPr>
            <p:ph type="sldNum" sz="quarter" idx="12"/>
          </p:nvPr>
        </p:nvSpPr>
        <p:spPr/>
        <p:txBody>
          <a:bodyPr/>
          <a:lstStyle>
            <a:lvl1pPr>
              <a:defRPr/>
            </a:lvl1pPr>
          </a:lstStyle>
          <a:p>
            <a:fld id="{20F5AAA4-6A91-4F77-9613-3E17CBE36D87}"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a:t>2009/1/24</a:t>
            </a:r>
          </a:p>
        </p:txBody>
      </p:sp>
      <p:sp>
        <p:nvSpPr>
          <p:cNvPr id="3" name="フッター プレースホルダ 2"/>
          <p:cNvSpPr>
            <a:spLocks noGrp="1"/>
          </p:cNvSpPr>
          <p:nvPr>
            <p:ph type="ftr" sz="quarter" idx="11"/>
          </p:nvPr>
        </p:nvSpPr>
        <p:spPr/>
        <p:txBody>
          <a:bodyPr/>
          <a:lstStyle>
            <a:lvl1pPr>
              <a:defRPr/>
            </a:lvl1pPr>
          </a:lstStyle>
          <a:p>
            <a:r>
              <a:rPr lang="en-US" altLang="ja-JP"/>
              <a:t>2009/1/24</a:t>
            </a:r>
          </a:p>
        </p:txBody>
      </p:sp>
      <p:sp>
        <p:nvSpPr>
          <p:cNvPr id="4" name="スライド番号プレースホルダ 3"/>
          <p:cNvSpPr>
            <a:spLocks noGrp="1"/>
          </p:cNvSpPr>
          <p:nvPr>
            <p:ph type="sldNum" sz="quarter" idx="12"/>
          </p:nvPr>
        </p:nvSpPr>
        <p:spPr/>
        <p:txBody>
          <a:bodyPr/>
          <a:lstStyle>
            <a:lvl1pPr>
              <a:defRPr/>
            </a:lvl1pPr>
          </a:lstStyle>
          <a:p>
            <a:fld id="{2EE0F27F-A302-4FC3-A5F9-1AF67ABFE4EE}"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a:t>2009/1/24</a:t>
            </a:r>
          </a:p>
        </p:txBody>
      </p:sp>
      <p:sp>
        <p:nvSpPr>
          <p:cNvPr id="6" name="フッター プレースホルダ 5"/>
          <p:cNvSpPr>
            <a:spLocks noGrp="1"/>
          </p:cNvSpPr>
          <p:nvPr>
            <p:ph type="ftr" sz="quarter" idx="11"/>
          </p:nvPr>
        </p:nvSpPr>
        <p:spPr/>
        <p:txBody>
          <a:bodyPr/>
          <a:lstStyle>
            <a:lvl1pPr>
              <a:defRPr/>
            </a:lvl1pPr>
          </a:lstStyle>
          <a:p>
            <a:r>
              <a:rPr lang="en-US" altLang="ja-JP"/>
              <a:t>2009/1/24</a:t>
            </a:r>
          </a:p>
        </p:txBody>
      </p:sp>
      <p:sp>
        <p:nvSpPr>
          <p:cNvPr id="7" name="スライド番号プレースホルダ 6"/>
          <p:cNvSpPr>
            <a:spLocks noGrp="1"/>
          </p:cNvSpPr>
          <p:nvPr>
            <p:ph type="sldNum" sz="quarter" idx="12"/>
          </p:nvPr>
        </p:nvSpPr>
        <p:spPr/>
        <p:txBody>
          <a:bodyPr/>
          <a:lstStyle>
            <a:lvl1pPr>
              <a:defRPr/>
            </a:lvl1pPr>
          </a:lstStyle>
          <a:p>
            <a:fld id="{3208A07E-A8D1-49A1-B15C-94C93C4551F8}"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a:t>2009/1/24</a:t>
            </a:r>
          </a:p>
        </p:txBody>
      </p:sp>
      <p:sp>
        <p:nvSpPr>
          <p:cNvPr id="6" name="フッター プレースホルダ 5"/>
          <p:cNvSpPr>
            <a:spLocks noGrp="1"/>
          </p:cNvSpPr>
          <p:nvPr>
            <p:ph type="ftr" sz="quarter" idx="11"/>
          </p:nvPr>
        </p:nvSpPr>
        <p:spPr/>
        <p:txBody>
          <a:bodyPr/>
          <a:lstStyle>
            <a:lvl1pPr>
              <a:defRPr/>
            </a:lvl1pPr>
          </a:lstStyle>
          <a:p>
            <a:r>
              <a:rPr lang="en-US" altLang="ja-JP"/>
              <a:t>2009/1/24</a:t>
            </a:r>
          </a:p>
        </p:txBody>
      </p:sp>
      <p:sp>
        <p:nvSpPr>
          <p:cNvPr id="7" name="スライド番号プレースホルダ 6"/>
          <p:cNvSpPr>
            <a:spLocks noGrp="1"/>
          </p:cNvSpPr>
          <p:nvPr>
            <p:ph type="sldNum" sz="quarter" idx="12"/>
          </p:nvPr>
        </p:nvSpPr>
        <p:spPr/>
        <p:txBody>
          <a:bodyPr/>
          <a:lstStyle>
            <a:lvl1pPr>
              <a:defRPr/>
            </a:lvl1pPr>
          </a:lstStyle>
          <a:p>
            <a:fld id="{3C8FA3A9-FE01-4D86-A2A4-6D5F4B1EF6B6}"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theme" Target="../theme/theme3.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742950" y="609600"/>
            <a:ext cx="84201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20483" name="Rectangle 3"/>
          <p:cNvSpPr>
            <a:spLocks noGrp="1" noChangeArrowheads="1"/>
          </p:cNvSpPr>
          <p:nvPr>
            <p:ph type="body" idx="1"/>
          </p:nvPr>
        </p:nvSpPr>
        <p:spPr bwMode="auto">
          <a:xfrm>
            <a:off x="742950" y="1981200"/>
            <a:ext cx="84201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484"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r>
              <a:rPr lang="en-US" altLang="ja-JP"/>
              <a:t>2009/1/24</a:t>
            </a:r>
          </a:p>
        </p:txBody>
      </p:sp>
      <p:sp>
        <p:nvSpPr>
          <p:cNvPr id="20485"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r>
              <a:rPr lang="en-US" altLang="ja-JP"/>
              <a:t>2009/1/24</a:t>
            </a:r>
          </a:p>
        </p:txBody>
      </p:sp>
      <p:sp>
        <p:nvSpPr>
          <p:cNvPr id="20486"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769BC7B1-6AA7-4A0C-BA57-298767093AC8}"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pitchFamily="1" charset="-128"/>
        </a:defRPr>
      </a:lvl2pPr>
      <a:lvl3pPr algn="ctr" rtl="0" fontAlgn="base">
        <a:spcBef>
          <a:spcPct val="0"/>
        </a:spcBef>
        <a:spcAft>
          <a:spcPct val="0"/>
        </a:spcAft>
        <a:defRPr kumimoji="1" sz="4400">
          <a:solidFill>
            <a:schemeClr val="tx2"/>
          </a:solidFill>
          <a:latin typeface="Arial" charset="0"/>
          <a:ea typeface="ＭＳ Ｐゴシック" pitchFamily="1" charset="-128"/>
        </a:defRPr>
      </a:lvl3pPr>
      <a:lvl4pPr algn="ctr" rtl="0" fontAlgn="base">
        <a:spcBef>
          <a:spcPct val="0"/>
        </a:spcBef>
        <a:spcAft>
          <a:spcPct val="0"/>
        </a:spcAft>
        <a:defRPr kumimoji="1" sz="4400">
          <a:solidFill>
            <a:schemeClr val="tx2"/>
          </a:solidFill>
          <a:latin typeface="Arial" charset="0"/>
          <a:ea typeface="ＭＳ Ｐゴシック" pitchFamily="1" charset="-128"/>
        </a:defRPr>
      </a:lvl4pPr>
      <a:lvl5pPr algn="ctr" rtl="0" fontAlgn="base">
        <a:spcBef>
          <a:spcPct val="0"/>
        </a:spcBef>
        <a:spcAft>
          <a:spcPct val="0"/>
        </a:spcAft>
        <a:defRPr kumimoji="1" sz="4400">
          <a:solidFill>
            <a:schemeClr val="tx2"/>
          </a:solidFill>
          <a:latin typeface="Arial" charset="0"/>
          <a:ea typeface="ＭＳ Ｐゴシック" pitchFamily="1" charset="-128"/>
        </a:defRPr>
      </a:lvl5pPr>
      <a:lvl6pPr marL="457200" algn="ctr" rtl="0" fontAlgn="base">
        <a:spcBef>
          <a:spcPct val="0"/>
        </a:spcBef>
        <a:spcAft>
          <a:spcPct val="0"/>
        </a:spcAft>
        <a:defRPr kumimoji="1" sz="4400">
          <a:solidFill>
            <a:schemeClr val="tx2"/>
          </a:solidFill>
          <a:latin typeface="Arial" charset="0"/>
          <a:ea typeface="ＭＳ Ｐゴシック" pitchFamily="1" charset="-128"/>
        </a:defRPr>
      </a:lvl6pPr>
      <a:lvl7pPr marL="914400" algn="ctr" rtl="0" fontAlgn="base">
        <a:spcBef>
          <a:spcPct val="0"/>
        </a:spcBef>
        <a:spcAft>
          <a:spcPct val="0"/>
        </a:spcAft>
        <a:defRPr kumimoji="1" sz="4400">
          <a:solidFill>
            <a:schemeClr val="tx2"/>
          </a:solidFill>
          <a:latin typeface="Arial" charset="0"/>
          <a:ea typeface="ＭＳ Ｐゴシック" pitchFamily="1" charset="-128"/>
        </a:defRPr>
      </a:lvl7pPr>
      <a:lvl8pPr marL="1371600" algn="ctr" rtl="0" fontAlgn="base">
        <a:spcBef>
          <a:spcPct val="0"/>
        </a:spcBef>
        <a:spcAft>
          <a:spcPct val="0"/>
        </a:spcAft>
        <a:defRPr kumimoji="1" sz="4400">
          <a:solidFill>
            <a:schemeClr val="tx2"/>
          </a:solidFill>
          <a:latin typeface="Arial" charset="0"/>
          <a:ea typeface="ＭＳ Ｐゴシック" pitchFamily="1" charset="-128"/>
        </a:defRPr>
      </a:lvl8pPr>
      <a:lvl9pPr marL="1828800" algn="ctr" rtl="0" fontAlgn="base">
        <a:spcBef>
          <a:spcPct val="0"/>
        </a:spcBef>
        <a:spcAft>
          <a:spcPct val="0"/>
        </a:spcAft>
        <a:defRPr kumimoji="1" sz="4400">
          <a:solidFill>
            <a:schemeClr val="tx2"/>
          </a:solidFill>
          <a:latin typeface="Arial" charset="0"/>
          <a:ea typeface="ＭＳ Ｐゴシック" pitchFamily="1"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742950" y="609600"/>
            <a:ext cx="84201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20483" name="Rectangle 3"/>
          <p:cNvSpPr>
            <a:spLocks noGrp="1" noChangeArrowheads="1"/>
          </p:cNvSpPr>
          <p:nvPr>
            <p:ph type="body" idx="1"/>
          </p:nvPr>
        </p:nvSpPr>
        <p:spPr bwMode="auto">
          <a:xfrm>
            <a:off x="742950" y="1981200"/>
            <a:ext cx="84201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484"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pPr algn="l" rtl="0" fontAlgn="base">
              <a:spcBef>
                <a:spcPct val="0"/>
              </a:spcBef>
              <a:spcAft>
                <a:spcPct val="0"/>
              </a:spcAft>
            </a:pPr>
            <a:r>
              <a:rPr kumimoji="1" lang="en-US" altLang="ja-JP" kern="1200">
                <a:solidFill>
                  <a:srgbClr val="000000"/>
                </a:solidFill>
                <a:latin typeface="Arial" charset="0"/>
                <a:ea typeface="ＭＳ Ｐゴシック" pitchFamily="1" charset="-128"/>
                <a:cs typeface="+mn-cs"/>
              </a:rPr>
              <a:t>2009/1/24</a:t>
            </a:r>
          </a:p>
        </p:txBody>
      </p:sp>
      <p:sp>
        <p:nvSpPr>
          <p:cNvPr id="20485"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rtl="0" fontAlgn="base">
              <a:spcBef>
                <a:spcPct val="0"/>
              </a:spcBef>
              <a:spcAft>
                <a:spcPct val="0"/>
              </a:spcAft>
            </a:pPr>
            <a:r>
              <a:rPr kumimoji="1" lang="en-US" altLang="ja-JP" kern="1200">
                <a:solidFill>
                  <a:srgbClr val="000000"/>
                </a:solidFill>
                <a:latin typeface="Arial" charset="0"/>
                <a:ea typeface="ＭＳ Ｐゴシック" pitchFamily="1" charset="-128"/>
                <a:cs typeface="+mn-cs"/>
              </a:rPr>
              <a:t>2009/1/24</a:t>
            </a:r>
          </a:p>
        </p:txBody>
      </p:sp>
      <p:sp>
        <p:nvSpPr>
          <p:cNvPr id="20486"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rtl="0" fontAlgn="base">
              <a:spcBef>
                <a:spcPct val="0"/>
              </a:spcBef>
              <a:spcAft>
                <a:spcPct val="0"/>
              </a:spcAft>
            </a:pPr>
            <a:fld id="{769BC7B1-6AA7-4A0C-BA57-298767093AC8}" type="slidenum">
              <a:rPr kumimoji="1" lang="en-US" altLang="ja-JP" kern="1200">
                <a:solidFill>
                  <a:srgbClr val="000000"/>
                </a:solidFill>
                <a:latin typeface="Arial" charset="0"/>
                <a:ea typeface="ＭＳ Ｐゴシック" pitchFamily="1" charset="-128"/>
                <a:cs typeface="+mn-cs"/>
              </a:rPr>
              <a:pPr rtl="0" fontAlgn="base">
                <a:spcBef>
                  <a:spcPct val="0"/>
                </a:spcBef>
                <a:spcAft>
                  <a:spcPct val="0"/>
                </a:spcAft>
              </a:pPr>
              <a:t>‹#›</a:t>
            </a:fld>
            <a:endParaRPr kumimoji="1" lang="en-US" altLang="ja-JP" kern="1200">
              <a:solidFill>
                <a:srgbClr val="000000"/>
              </a:solidFill>
              <a:latin typeface="Arial" charset="0"/>
              <a:ea typeface="ＭＳ Ｐゴシック" pitchFamily="1" charset="-128"/>
              <a:cs typeface="+mn-cs"/>
            </a:endParaRPr>
          </a:p>
        </p:txBody>
      </p:sp>
    </p:spTree>
    <p:extLst>
      <p:ext uri="{BB962C8B-B14F-4D97-AF65-F5344CB8AC3E}">
        <p14:creationId xmlns:p14="http://schemas.microsoft.com/office/powerpoint/2010/main" val="3636953195"/>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ftr="0" dt="0"/>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pitchFamily="1" charset="-128"/>
        </a:defRPr>
      </a:lvl2pPr>
      <a:lvl3pPr algn="ctr" rtl="0" fontAlgn="base">
        <a:spcBef>
          <a:spcPct val="0"/>
        </a:spcBef>
        <a:spcAft>
          <a:spcPct val="0"/>
        </a:spcAft>
        <a:defRPr kumimoji="1" sz="4400">
          <a:solidFill>
            <a:schemeClr val="tx2"/>
          </a:solidFill>
          <a:latin typeface="Arial" charset="0"/>
          <a:ea typeface="ＭＳ Ｐゴシック" pitchFamily="1" charset="-128"/>
        </a:defRPr>
      </a:lvl3pPr>
      <a:lvl4pPr algn="ctr" rtl="0" fontAlgn="base">
        <a:spcBef>
          <a:spcPct val="0"/>
        </a:spcBef>
        <a:spcAft>
          <a:spcPct val="0"/>
        </a:spcAft>
        <a:defRPr kumimoji="1" sz="4400">
          <a:solidFill>
            <a:schemeClr val="tx2"/>
          </a:solidFill>
          <a:latin typeface="Arial" charset="0"/>
          <a:ea typeface="ＭＳ Ｐゴシック" pitchFamily="1" charset="-128"/>
        </a:defRPr>
      </a:lvl4pPr>
      <a:lvl5pPr algn="ctr" rtl="0" fontAlgn="base">
        <a:spcBef>
          <a:spcPct val="0"/>
        </a:spcBef>
        <a:spcAft>
          <a:spcPct val="0"/>
        </a:spcAft>
        <a:defRPr kumimoji="1" sz="4400">
          <a:solidFill>
            <a:schemeClr val="tx2"/>
          </a:solidFill>
          <a:latin typeface="Arial" charset="0"/>
          <a:ea typeface="ＭＳ Ｐゴシック" pitchFamily="1" charset="-128"/>
        </a:defRPr>
      </a:lvl5pPr>
      <a:lvl6pPr marL="457200" algn="ctr" rtl="0" fontAlgn="base">
        <a:spcBef>
          <a:spcPct val="0"/>
        </a:spcBef>
        <a:spcAft>
          <a:spcPct val="0"/>
        </a:spcAft>
        <a:defRPr kumimoji="1" sz="4400">
          <a:solidFill>
            <a:schemeClr val="tx2"/>
          </a:solidFill>
          <a:latin typeface="Arial" charset="0"/>
          <a:ea typeface="ＭＳ Ｐゴシック" pitchFamily="1" charset="-128"/>
        </a:defRPr>
      </a:lvl6pPr>
      <a:lvl7pPr marL="914400" algn="ctr" rtl="0" fontAlgn="base">
        <a:spcBef>
          <a:spcPct val="0"/>
        </a:spcBef>
        <a:spcAft>
          <a:spcPct val="0"/>
        </a:spcAft>
        <a:defRPr kumimoji="1" sz="4400">
          <a:solidFill>
            <a:schemeClr val="tx2"/>
          </a:solidFill>
          <a:latin typeface="Arial" charset="0"/>
          <a:ea typeface="ＭＳ Ｐゴシック" pitchFamily="1" charset="-128"/>
        </a:defRPr>
      </a:lvl7pPr>
      <a:lvl8pPr marL="1371600" algn="ctr" rtl="0" fontAlgn="base">
        <a:spcBef>
          <a:spcPct val="0"/>
        </a:spcBef>
        <a:spcAft>
          <a:spcPct val="0"/>
        </a:spcAft>
        <a:defRPr kumimoji="1" sz="4400">
          <a:solidFill>
            <a:schemeClr val="tx2"/>
          </a:solidFill>
          <a:latin typeface="Arial" charset="0"/>
          <a:ea typeface="ＭＳ Ｐゴシック" pitchFamily="1" charset="-128"/>
        </a:defRPr>
      </a:lvl8pPr>
      <a:lvl9pPr marL="1828800" algn="ctr" rtl="0" fontAlgn="base">
        <a:spcBef>
          <a:spcPct val="0"/>
        </a:spcBef>
        <a:spcAft>
          <a:spcPct val="0"/>
        </a:spcAft>
        <a:defRPr kumimoji="1" sz="4400">
          <a:solidFill>
            <a:schemeClr val="tx2"/>
          </a:solidFill>
          <a:latin typeface="Arial" charset="0"/>
          <a:ea typeface="ＭＳ Ｐゴシック" pitchFamily="1"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9172" y="-8468"/>
            <a:ext cx="993395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60400" y="609600"/>
            <a:ext cx="6876689"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2160590"/>
            <a:ext cx="6876690"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855696" y="6041364"/>
            <a:ext cx="741143"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altLang="ja-JP"/>
              <a:t>2009/1/24</a:t>
            </a:r>
          </a:p>
        </p:txBody>
      </p:sp>
      <p:sp>
        <p:nvSpPr>
          <p:cNvPr id="5" name="Footer Placeholder 4"/>
          <p:cNvSpPr>
            <a:spLocks noGrp="1"/>
          </p:cNvSpPr>
          <p:nvPr>
            <p:ph type="ftr" sz="quarter" idx="3"/>
          </p:nvPr>
        </p:nvSpPr>
        <p:spPr>
          <a:xfrm>
            <a:off x="660399" y="6041364"/>
            <a:ext cx="5008221"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ltLang="ja-JP"/>
              <a:t>2009/1/24</a:t>
            </a:r>
          </a:p>
        </p:txBody>
      </p:sp>
      <p:sp>
        <p:nvSpPr>
          <p:cNvPr id="6" name="Slide Number Placeholder 5"/>
          <p:cNvSpPr>
            <a:spLocks noGrp="1"/>
          </p:cNvSpPr>
          <p:nvPr>
            <p:ph type="sldNum" sz="quarter" idx="4"/>
          </p:nvPr>
        </p:nvSpPr>
        <p:spPr>
          <a:xfrm>
            <a:off x="6981732" y="6041364"/>
            <a:ext cx="555358" cy="365125"/>
          </a:xfrm>
          <a:prstGeom prst="rect">
            <a:avLst/>
          </a:prstGeom>
        </p:spPr>
        <p:txBody>
          <a:bodyPr vert="horz" lIns="91440" tIns="45720" rIns="91440" bIns="45720" rtlCol="0" anchor="ctr"/>
          <a:lstStyle>
            <a:lvl1pPr algn="r">
              <a:defRPr sz="900">
                <a:solidFill>
                  <a:schemeClr val="accent1"/>
                </a:solidFill>
              </a:defRPr>
            </a:lvl1pPr>
          </a:lstStyle>
          <a:p>
            <a:fld id="{B000AF98-0471-4AD1-A4E5-6683D56E88F0}" type="slidenum">
              <a:rPr lang="en-US" altLang="ja-JP" smtClean="0"/>
              <a:pPr/>
              <a:t>‹#›</a:t>
            </a:fld>
            <a:endParaRPr lang="en-US" altLang="ja-JP"/>
          </a:p>
        </p:txBody>
      </p:sp>
    </p:spTree>
    <p:extLst>
      <p:ext uri="{BB962C8B-B14F-4D97-AF65-F5344CB8AC3E}">
        <p14:creationId xmlns:p14="http://schemas.microsoft.com/office/powerpoint/2010/main" val="2563168740"/>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0968" y="3214686"/>
            <a:ext cx="8420100" cy="412752"/>
          </a:xfrm>
        </p:spPr>
        <p:txBody>
          <a:bodyPr/>
          <a:lstStyle/>
          <a:p>
            <a:pPr algn="l">
              <a:lnSpc>
                <a:spcPts val="700"/>
              </a:lnSpc>
            </a:pPr>
            <a:r>
              <a:rPr lang="ja-JP" altLang="en-US" sz="1600" dirty="0"/>
              <a:t>ファイナンシャルプラン（●●様）</a:t>
            </a:r>
            <a:br>
              <a:rPr lang="en-US" altLang="ja-JP" sz="1600" dirty="0"/>
            </a:br>
            <a:br>
              <a:rPr lang="en-US" altLang="ja-JP" sz="1200" dirty="0"/>
            </a:br>
            <a:br>
              <a:rPr lang="en-US" altLang="ja-JP" sz="1200" dirty="0"/>
            </a:br>
            <a:endParaRPr lang="ja-JP" altLang="en-US" sz="1200" dirty="0"/>
          </a:p>
        </p:txBody>
      </p:sp>
      <p:sp>
        <p:nvSpPr>
          <p:cNvPr id="7" name="サブタイトル 6"/>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591620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252700" y="116632"/>
            <a:ext cx="5400600" cy="369332"/>
          </a:xfrm>
          <a:prstGeom prst="rect">
            <a:avLst/>
          </a:prstGeom>
          <a:solidFill>
            <a:schemeClr val="bg1"/>
          </a:solidFill>
          <a:ln>
            <a:solidFill>
              <a:schemeClr val="tx1"/>
            </a:solidFill>
          </a:ln>
        </p:spPr>
        <p:txBody>
          <a:bodyPr wrap="square" rtlCol="0">
            <a:spAutoFit/>
          </a:bodyPr>
          <a:lstStyle/>
          <a:p>
            <a:pPr algn="ctr" fontAlgn="auto">
              <a:spcBef>
                <a:spcPts val="0"/>
              </a:spcBef>
              <a:spcAft>
                <a:spcPts val="0"/>
              </a:spcAft>
            </a:pPr>
            <a:r>
              <a:rPr lang="ja-JP" altLang="en-US" sz="1800" dirty="0">
                <a:solidFill>
                  <a:srgbClr val="000000"/>
                </a:solidFill>
                <a:latin typeface="Arial"/>
                <a:ea typeface="ＭＳ Ｐゴシック"/>
              </a:rPr>
              <a:t>２．診断結果（その他）</a:t>
            </a:r>
          </a:p>
        </p:txBody>
      </p:sp>
      <p:sp>
        <p:nvSpPr>
          <p:cNvPr id="5" name="テキスト ボックス 4"/>
          <p:cNvSpPr txBox="1"/>
          <p:nvPr/>
        </p:nvSpPr>
        <p:spPr>
          <a:xfrm>
            <a:off x="344488" y="620688"/>
            <a:ext cx="9361040" cy="5832648"/>
          </a:xfrm>
          <a:prstGeom prst="rect">
            <a:avLst/>
          </a:prstGeom>
          <a:noFill/>
          <a:ln>
            <a:noFill/>
          </a:ln>
        </p:spPr>
        <p:txBody>
          <a:bodyPr wrap="square" rtlCol="0">
            <a:noAutofit/>
          </a:bodyPr>
          <a:lstStyle/>
          <a:p>
            <a:pPr fontAlgn="ctr">
              <a:spcBef>
                <a:spcPts val="0"/>
              </a:spcBef>
              <a:spcAft>
                <a:spcPts val="0"/>
              </a:spcAft>
            </a:pP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r>
              <a:rPr lang="ja-JP" altLang="en-US" sz="2000" dirty="0">
                <a:solidFill>
                  <a:srgbClr val="000000"/>
                </a:solidFill>
                <a:latin typeface="ＭＳ 明朝" panose="02020609040205080304" pitchFamily="17" charset="-128"/>
                <a:ea typeface="ＭＳ Ｐゴシック" panose="020B0600070205080204" pitchFamily="50" charset="-128"/>
              </a:rPr>
              <a:t>①＿＿＿＿＿＿＿＿＿＿＿＿＿</a:t>
            </a: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r>
              <a:rPr lang="ja-JP" altLang="en-US" sz="2000" dirty="0">
                <a:solidFill>
                  <a:srgbClr val="000000"/>
                </a:solidFill>
                <a:latin typeface="ＭＳ 明朝" panose="02020609040205080304" pitchFamily="17" charset="-128"/>
                <a:ea typeface="ＭＳ Ｐゴシック" panose="020B0600070205080204" pitchFamily="50" charset="-128"/>
              </a:rPr>
              <a:t>②＿＿＿＿＿＿＿＿＿＿＿＿＿</a:t>
            </a: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r>
              <a:rPr lang="ja-JP" altLang="en-US" sz="2000" dirty="0">
                <a:solidFill>
                  <a:srgbClr val="000000"/>
                </a:solidFill>
                <a:latin typeface="ＭＳ 明朝" panose="02020609040205080304" pitchFamily="17" charset="-128"/>
                <a:ea typeface="ＭＳ Ｐゴシック" panose="020B0600070205080204" pitchFamily="50" charset="-128"/>
              </a:rPr>
              <a:t>③＿＿＿＿＿＿＿＿＿＿＿＿＿</a:t>
            </a: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r>
              <a:rPr lang="ja-JP" altLang="en-US" sz="2000" dirty="0">
                <a:solidFill>
                  <a:srgbClr val="000000"/>
                </a:solidFill>
                <a:latin typeface="ＭＳ 明朝" panose="02020609040205080304" pitchFamily="17" charset="-128"/>
                <a:ea typeface="ＭＳ Ｐゴシック" panose="020B0600070205080204" pitchFamily="50" charset="-128"/>
              </a:rPr>
              <a:t>④＿＿＿＿＿＿＿＿＿＿＿＿＿</a:t>
            </a: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r>
              <a:rPr lang="ja-JP" altLang="en-US" sz="2000" dirty="0">
                <a:solidFill>
                  <a:srgbClr val="000000"/>
                </a:solidFill>
                <a:latin typeface="ＭＳ 明朝" panose="02020609040205080304" pitchFamily="17" charset="-128"/>
                <a:ea typeface="ＭＳ Ｐゴシック" panose="020B0600070205080204" pitchFamily="50" charset="-128"/>
              </a:rPr>
              <a:t>⑤＿＿＿＿＿＿＿＿＿＿＿＿＿</a:t>
            </a:r>
            <a:endParaRPr lang="en-US" altLang="ja-JP" sz="2000" dirty="0">
              <a:solidFill>
                <a:srgbClr val="000000"/>
              </a:solidFill>
              <a:latin typeface="ＭＳ 明朝" panose="02020609040205080304" pitchFamily="17" charset="-128"/>
              <a:ea typeface="ＭＳ Ｐゴシック" panose="020B0600070205080204" pitchFamily="50" charset="-128"/>
            </a:endParaRPr>
          </a:p>
        </p:txBody>
      </p:sp>
      <p:sp>
        <p:nvSpPr>
          <p:cNvPr id="6" name="スライド番号プレースホルダ 23"/>
          <p:cNvSpPr>
            <a:spLocks noGrp="1"/>
          </p:cNvSpPr>
          <p:nvPr>
            <p:ph type="sldNum" sz="quarter" idx="12"/>
          </p:nvPr>
        </p:nvSpPr>
        <p:spPr>
          <a:xfrm>
            <a:off x="7897099" y="6381328"/>
            <a:ext cx="1952445" cy="360040"/>
          </a:xfrm>
        </p:spPr>
        <p:txBody>
          <a:bodyPr/>
          <a:lstStyle/>
          <a:p>
            <a:fld id="{2EE0F27F-A302-4FC3-A5F9-1AF67ABFE4EE}" type="slidenum">
              <a:rPr lang="en-US" altLang="ja-JP" sz="1800">
                <a:solidFill>
                  <a:srgbClr val="000000"/>
                </a:solidFill>
              </a:rPr>
              <a:pPr/>
              <a:t>10</a:t>
            </a:fld>
            <a:endParaRPr lang="en-US" altLang="ja-JP" sz="1800" dirty="0">
              <a:solidFill>
                <a:srgbClr val="000000"/>
              </a:solidFill>
            </a:endParaRPr>
          </a:p>
        </p:txBody>
      </p:sp>
    </p:spTree>
    <p:extLst>
      <p:ext uri="{BB962C8B-B14F-4D97-AF65-F5344CB8AC3E}">
        <p14:creationId xmlns:p14="http://schemas.microsoft.com/office/powerpoint/2010/main" val="3061451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252700" y="116632"/>
            <a:ext cx="5400600" cy="369332"/>
          </a:xfrm>
          <a:prstGeom prst="rect">
            <a:avLst/>
          </a:prstGeom>
          <a:solidFill>
            <a:schemeClr val="bg1"/>
          </a:solidFill>
          <a:ln>
            <a:solidFill>
              <a:schemeClr val="tx1"/>
            </a:solidFill>
          </a:ln>
        </p:spPr>
        <p:txBody>
          <a:bodyPr wrap="square" rtlCol="0">
            <a:spAutoFit/>
          </a:bodyPr>
          <a:lstStyle/>
          <a:p>
            <a:pPr algn="ctr" fontAlgn="auto">
              <a:spcBef>
                <a:spcPts val="0"/>
              </a:spcBef>
              <a:spcAft>
                <a:spcPts val="0"/>
              </a:spcAft>
            </a:pPr>
            <a:r>
              <a:rPr lang="ja-JP" altLang="en-US" sz="1800" dirty="0">
                <a:solidFill>
                  <a:srgbClr val="000000"/>
                </a:solidFill>
                <a:latin typeface="Arial"/>
                <a:ea typeface="ＭＳ Ｐゴシック"/>
              </a:rPr>
              <a:t>３．対応策</a:t>
            </a:r>
          </a:p>
        </p:txBody>
      </p:sp>
      <p:sp>
        <p:nvSpPr>
          <p:cNvPr id="5" name="スライド番号プレースホルダ 23"/>
          <p:cNvSpPr>
            <a:spLocks noGrp="1"/>
          </p:cNvSpPr>
          <p:nvPr>
            <p:ph type="sldNum" sz="quarter" idx="12"/>
          </p:nvPr>
        </p:nvSpPr>
        <p:spPr>
          <a:xfrm>
            <a:off x="7897099" y="6381328"/>
            <a:ext cx="1952445" cy="360040"/>
          </a:xfrm>
        </p:spPr>
        <p:txBody>
          <a:bodyPr/>
          <a:lstStyle/>
          <a:p>
            <a:fld id="{2EE0F27F-A302-4FC3-A5F9-1AF67ABFE4EE}" type="slidenum">
              <a:rPr lang="en-US" altLang="ja-JP" sz="1800">
                <a:solidFill>
                  <a:srgbClr val="000000"/>
                </a:solidFill>
              </a:rPr>
              <a:pPr/>
              <a:t>11</a:t>
            </a:fld>
            <a:endParaRPr lang="en-US" altLang="ja-JP" sz="1800" dirty="0">
              <a:solidFill>
                <a:srgbClr val="000000"/>
              </a:solidFill>
            </a:endParaRPr>
          </a:p>
        </p:txBody>
      </p:sp>
      <p:sp>
        <p:nvSpPr>
          <p:cNvPr id="7" name="テキスト ボックス 6"/>
          <p:cNvSpPr txBox="1"/>
          <p:nvPr/>
        </p:nvSpPr>
        <p:spPr>
          <a:xfrm>
            <a:off x="344488" y="620688"/>
            <a:ext cx="9361040" cy="5832648"/>
          </a:xfrm>
          <a:prstGeom prst="rect">
            <a:avLst/>
          </a:prstGeom>
          <a:noFill/>
          <a:ln>
            <a:noFill/>
          </a:ln>
        </p:spPr>
        <p:txBody>
          <a:bodyPr wrap="square" rtlCol="0">
            <a:noAutofit/>
          </a:bodyPr>
          <a:lstStyle/>
          <a:p>
            <a:pPr fontAlgn="ctr">
              <a:spcBef>
                <a:spcPts val="0"/>
              </a:spcBef>
              <a:spcAft>
                <a:spcPts val="0"/>
              </a:spcAft>
            </a:pP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r>
              <a:rPr lang="ja-JP" altLang="en-US" sz="2000" dirty="0">
                <a:solidFill>
                  <a:srgbClr val="000000"/>
                </a:solidFill>
                <a:latin typeface="ＭＳ 明朝" panose="02020609040205080304" pitchFamily="17" charset="-128"/>
                <a:ea typeface="ＭＳ Ｐゴシック" panose="020B0600070205080204" pitchFamily="50" charset="-128"/>
              </a:rPr>
              <a:t>①＿＿＿＿＿＿＿＿＿＿＿＿＿</a:t>
            </a: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r>
              <a:rPr lang="ja-JP" altLang="en-US" sz="2000" dirty="0">
                <a:solidFill>
                  <a:srgbClr val="000000"/>
                </a:solidFill>
                <a:latin typeface="ＭＳ 明朝" panose="02020609040205080304" pitchFamily="17" charset="-128"/>
                <a:ea typeface="ＭＳ Ｐゴシック" panose="020B0600070205080204" pitchFamily="50" charset="-128"/>
              </a:rPr>
              <a:t>②＿＿＿＿＿＿＿＿＿＿＿＿＿</a:t>
            </a: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r>
              <a:rPr lang="ja-JP" altLang="en-US" sz="2000" dirty="0">
                <a:solidFill>
                  <a:srgbClr val="000000"/>
                </a:solidFill>
                <a:latin typeface="ＭＳ 明朝" panose="02020609040205080304" pitchFamily="17" charset="-128"/>
                <a:ea typeface="ＭＳ Ｐゴシック" panose="020B0600070205080204" pitchFamily="50" charset="-128"/>
              </a:rPr>
              <a:t>③＿＿＿＿＿＿＿＿＿＿＿＿＿</a:t>
            </a: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r>
              <a:rPr lang="ja-JP" altLang="en-US" sz="2000" dirty="0">
                <a:solidFill>
                  <a:srgbClr val="000000"/>
                </a:solidFill>
                <a:latin typeface="ＭＳ 明朝" panose="02020609040205080304" pitchFamily="17" charset="-128"/>
                <a:ea typeface="ＭＳ Ｐゴシック" panose="020B0600070205080204" pitchFamily="50" charset="-128"/>
              </a:rPr>
              <a:t>④＿＿＿＿＿＿＿＿＿＿＿＿＿</a:t>
            </a: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r>
              <a:rPr lang="ja-JP" altLang="en-US" sz="2000" dirty="0">
                <a:solidFill>
                  <a:srgbClr val="000000"/>
                </a:solidFill>
                <a:latin typeface="ＭＳ 明朝" panose="02020609040205080304" pitchFamily="17" charset="-128"/>
                <a:ea typeface="ＭＳ Ｐゴシック" panose="020B0600070205080204" pitchFamily="50" charset="-128"/>
              </a:rPr>
              <a:t>⑤＿＿＿＿＿＿＿＿＿＿＿＿＿</a:t>
            </a:r>
            <a:endParaRPr lang="en-US" altLang="ja-JP" sz="2000" dirty="0">
              <a:solidFill>
                <a:srgbClr val="000000"/>
              </a:solidFill>
              <a:latin typeface="ＭＳ 明朝" panose="02020609040205080304" pitchFamily="17" charset="-128"/>
              <a:ea typeface="ＭＳ Ｐゴシック" panose="020B0600070205080204"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252700" y="116632"/>
            <a:ext cx="5400600" cy="369332"/>
          </a:xfrm>
          <a:prstGeom prst="rect">
            <a:avLst/>
          </a:prstGeom>
          <a:solidFill>
            <a:schemeClr val="bg1"/>
          </a:solidFill>
          <a:ln>
            <a:solidFill>
              <a:schemeClr val="tx1"/>
            </a:solidFill>
          </a:ln>
        </p:spPr>
        <p:txBody>
          <a:bodyPr wrap="square" rtlCol="0">
            <a:spAutoFit/>
          </a:bodyPr>
          <a:lstStyle/>
          <a:p>
            <a:pPr algn="ctr" fontAlgn="auto">
              <a:spcBef>
                <a:spcPts val="0"/>
              </a:spcBef>
              <a:spcAft>
                <a:spcPts val="0"/>
              </a:spcAft>
            </a:pPr>
            <a:r>
              <a:rPr lang="ja-JP" altLang="en-US" sz="1800" dirty="0">
                <a:solidFill>
                  <a:srgbClr val="000000"/>
                </a:solidFill>
                <a:latin typeface="Arial"/>
                <a:ea typeface="ＭＳ Ｐゴシック"/>
              </a:rPr>
              <a:t>０．はじめに（プラン作成にあたって）</a:t>
            </a:r>
          </a:p>
        </p:txBody>
      </p:sp>
      <p:sp>
        <p:nvSpPr>
          <p:cNvPr id="7" name="テキスト ボックス 6"/>
          <p:cNvSpPr txBox="1"/>
          <p:nvPr/>
        </p:nvSpPr>
        <p:spPr>
          <a:xfrm>
            <a:off x="272480" y="764704"/>
            <a:ext cx="9433048" cy="5472608"/>
          </a:xfrm>
          <a:prstGeom prst="rect">
            <a:avLst/>
          </a:prstGeom>
          <a:solidFill>
            <a:schemeClr val="bg1"/>
          </a:solidFill>
          <a:ln>
            <a:noFill/>
          </a:ln>
        </p:spPr>
        <p:txBody>
          <a:bodyPr wrap="square" rtlCol="0">
            <a:noAutofit/>
          </a:bodyPr>
          <a:lstStyle/>
          <a:p>
            <a:pPr fontAlgn="ctr">
              <a:spcBef>
                <a:spcPts val="0"/>
              </a:spcBef>
              <a:spcAft>
                <a:spcPts val="0"/>
              </a:spcAft>
            </a:pPr>
            <a:r>
              <a:rPr lang="ja-JP" altLang="en-US" dirty="0">
                <a:solidFill>
                  <a:srgbClr val="000000"/>
                </a:solidFill>
                <a:latin typeface="ＭＳ 明朝" panose="02020609040205080304" pitchFamily="17" charset="-128"/>
                <a:ea typeface="ＭＳ Ｐゴシック" panose="020B0600070205080204" pitchFamily="50" charset="-128"/>
              </a:rPr>
              <a:t>　</a:t>
            </a:r>
            <a:r>
              <a:rPr lang="ja-JP" altLang="ja-JP" sz="2000" dirty="0">
                <a:solidFill>
                  <a:srgbClr val="000000"/>
                </a:solidFill>
                <a:latin typeface="ＭＳ 明朝" panose="02020609040205080304" pitchFamily="17" charset="-128"/>
                <a:ea typeface="ＭＳ Ｐゴシック" panose="020B0600070205080204" pitchFamily="50" charset="-128"/>
              </a:rPr>
              <a:t>本日の第</a:t>
            </a:r>
            <a:r>
              <a:rPr lang="ja-JP" altLang="en-US" sz="2000" dirty="0">
                <a:solidFill>
                  <a:srgbClr val="000000"/>
                </a:solidFill>
                <a:latin typeface="ＭＳ 明朝" panose="02020609040205080304" pitchFamily="17" charset="-128"/>
                <a:ea typeface="ＭＳ Ｐゴシック" panose="020B0600070205080204" pitchFamily="50" charset="-128"/>
              </a:rPr>
              <a:t>２</a:t>
            </a:r>
            <a:r>
              <a:rPr lang="ja-JP" altLang="ja-JP" sz="2000" dirty="0">
                <a:solidFill>
                  <a:srgbClr val="000000"/>
                </a:solidFill>
                <a:latin typeface="ＭＳ 明朝" panose="02020609040205080304" pitchFamily="17" charset="-128"/>
                <a:ea typeface="ＭＳ Ｐゴシック" panose="020B0600070205080204" pitchFamily="50" charset="-128"/>
              </a:rPr>
              <a:t>回目の面談では、</a:t>
            </a:r>
            <a:r>
              <a:rPr lang="ja-JP" altLang="en-US" sz="2000" dirty="0">
                <a:solidFill>
                  <a:srgbClr val="000000"/>
                </a:solidFill>
                <a:latin typeface="ＭＳ 明朝" panose="02020609040205080304" pitchFamily="17" charset="-128"/>
                <a:ea typeface="ＭＳ Ｐゴシック" panose="020B0600070205080204" pitchFamily="50" charset="-128"/>
              </a:rPr>
              <a:t>まず、前回の面談でお伺いしたヒアリングの内容を確認していきます。</a:t>
            </a: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r>
              <a:rPr lang="ja-JP" altLang="en-US" sz="2000" dirty="0">
                <a:solidFill>
                  <a:srgbClr val="000000"/>
                </a:solidFill>
                <a:latin typeface="ＭＳ 明朝" panose="02020609040205080304" pitchFamily="17" charset="-128"/>
                <a:ea typeface="ＭＳ Ｐゴシック" panose="020B0600070205080204" pitchFamily="50" charset="-128"/>
              </a:rPr>
              <a:t>　また、その後、ヒアリング内容をもとに行った診断結果および分析結果についてご報告し、また、対応策のご提案（概要）も合わせて実施いたします。</a:t>
            </a: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r>
              <a:rPr lang="en-US" altLang="ja-JP" sz="2000" dirty="0">
                <a:solidFill>
                  <a:srgbClr val="000000"/>
                </a:solidFill>
                <a:latin typeface="ＭＳ 明朝" panose="02020609040205080304" pitchFamily="17" charset="-128"/>
                <a:ea typeface="ＭＳ Ｐゴシック" panose="020B0600070205080204" pitchFamily="50" charset="-128"/>
              </a:rPr>
              <a:t>【</a:t>
            </a:r>
            <a:r>
              <a:rPr lang="ja-JP" altLang="en-US" sz="2000" dirty="0">
                <a:solidFill>
                  <a:srgbClr val="000000"/>
                </a:solidFill>
                <a:latin typeface="ＭＳ 明朝" panose="02020609040205080304" pitchFamily="17" charset="-128"/>
                <a:ea typeface="ＭＳ Ｐゴシック" panose="020B0600070205080204" pitchFamily="50" charset="-128"/>
              </a:rPr>
              <a:t>資料目次</a:t>
            </a:r>
            <a:r>
              <a:rPr lang="en-US" altLang="ja-JP" sz="2000" dirty="0">
                <a:solidFill>
                  <a:srgbClr val="000000"/>
                </a:solidFill>
                <a:latin typeface="ＭＳ 明朝" panose="02020609040205080304" pitchFamily="17" charset="-128"/>
                <a:ea typeface="ＭＳ Ｐゴシック" panose="020B0600070205080204" pitchFamily="50" charset="-128"/>
              </a:rPr>
              <a:t>】</a:t>
            </a:r>
          </a:p>
          <a:p>
            <a:pPr fontAlgn="ctr">
              <a:spcBef>
                <a:spcPts val="0"/>
              </a:spcBef>
              <a:spcAft>
                <a:spcPts val="0"/>
              </a:spcAft>
            </a:pP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r>
              <a:rPr lang="ja-JP" altLang="en-US" sz="2000" dirty="0">
                <a:solidFill>
                  <a:srgbClr val="000000"/>
                </a:solidFill>
                <a:latin typeface="ＭＳ 明朝" panose="02020609040205080304" pitchFamily="17" charset="-128"/>
                <a:ea typeface="ＭＳ Ｐゴシック" panose="020B0600070205080204" pitchFamily="50" charset="-128"/>
              </a:rPr>
              <a:t>　　１．お客さまのプロフィール、収支・資産等状況のご確認（Ｐ●～Ｐ●）</a:t>
            </a:r>
          </a:p>
          <a:p>
            <a:pPr fontAlgn="ctr">
              <a:spcBef>
                <a:spcPts val="0"/>
              </a:spcBef>
              <a:spcAft>
                <a:spcPts val="0"/>
              </a:spcAft>
            </a:pP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r>
              <a:rPr lang="ja-JP" altLang="en-US" sz="2000" dirty="0">
                <a:solidFill>
                  <a:srgbClr val="000000"/>
                </a:solidFill>
                <a:latin typeface="ＭＳ 明朝" panose="02020609040205080304" pitchFamily="17" charset="-128"/>
                <a:ea typeface="ＭＳ Ｐゴシック" panose="020B0600070205080204" pitchFamily="50" charset="-128"/>
              </a:rPr>
              <a:t>　　２．診断結果（Ｐ●～Ｐ●）</a:t>
            </a: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r>
              <a:rPr lang="ja-JP" altLang="en-US" sz="2000" dirty="0">
                <a:solidFill>
                  <a:srgbClr val="000000"/>
                </a:solidFill>
                <a:latin typeface="ＭＳ 明朝" panose="02020609040205080304" pitchFamily="17" charset="-128"/>
                <a:ea typeface="ＭＳ Ｐゴシック" panose="020B0600070205080204" pitchFamily="50" charset="-128"/>
              </a:rPr>
              <a:t>　　３．対応策のご提案（Ｐ●～Ｐ●）</a:t>
            </a:r>
            <a:endParaRPr lang="en-US" altLang="ja-JP" sz="2000" dirty="0">
              <a:solidFill>
                <a:srgbClr val="000000"/>
              </a:solidFill>
              <a:latin typeface="ＭＳ 明朝" panose="02020609040205080304" pitchFamily="17" charset="-128"/>
              <a:ea typeface="ＭＳ Ｐゴシック" panose="020B0600070205080204" pitchFamily="50" charset="-128"/>
            </a:endParaRPr>
          </a:p>
        </p:txBody>
      </p:sp>
      <p:sp>
        <p:nvSpPr>
          <p:cNvPr id="6" name="スライド番号プレースホルダ 23"/>
          <p:cNvSpPr>
            <a:spLocks noGrp="1"/>
          </p:cNvSpPr>
          <p:nvPr>
            <p:ph type="sldNum" sz="quarter" idx="12"/>
          </p:nvPr>
        </p:nvSpPr>
        <p:spPr>
          <a:xfrm>
            <a:off x="7897099" y="6381328"/>
            <a:ext cx="1952445" cy="360040"/>
          </a:xfrm>
        </p:spPr>
        <p:txBody>
          <a:bodyPr/>
          <a:lstStyle/>
          <a:p>
            <a:fld id="{2EE0F27F-A302-4FC3-A5F9-1AF67ABFE4EE}" type="slidenum">
              <a:rPr lang="en-US" altLang="ja-JP" sz="1800">
                <a:solidFill>
                  <a:srgbClr val="000000"/>
                </a:solidFill>
              </a:rPr>
              <a:pPr/>
              <a:t>2</a:t>
            </a:fld>
            <a:endParaRPr lang="en-US" altLang="ja-JP" sz="1800" dirty="0">
              <a:solidFill>
                <a:srgbClr val="000000"/>
              </a:solidFill>
            </a:endParaRPr>
          </a:p>
        </p:txBody>
      </p:sp>
    </p:spTree>
    <p:extLst>
      <p:ext uri="{BB962C8B-B14F-4D97-AF65-F5344CB8AC3E}">
        <p14:creationId xmlns:p14="http://schemas.microsoft.com/office/powerpoint/2010/main" val="2630410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252700" y="116632"/>
            <a:ext cx="5400600" cy="369332"/>
          </a:xfrm>
          <a:prstGeom prst="rect">
            <a:avLst/>
          </a:prstGeom>
          <a:solidFill>
            <a:schemeClr val="bg1"/>
          </a:solidFill>
          <a:ln>
            <a:solidFill>
              <a:schemeClr val="tx1"/>
            </a:solidFill>
          </a:ln>
        </p:spPr>
        <p:txBody>
          <a:bodyPr wrap="square" rtlCol="0">
            <a:spAutoFit/>
          </a:bodyPr>
          <a:lstStyle/>
          <a:p>
            <a:pPr algn="ctr" fontAlgn="auto">
              <a:spcBef>
                <a:spcPts val="0"/>
              </a:spcBef>
              <a:spcAft>
                <a:spcPts val="0"/>
              </a:spcAft>
            </a:pPr>
            <a:r>
              <a:rPr lang="ja-JP" altLang="en-US" sz="1800" dirty="0">
                <a:solidFill>
                  <a:srgbClr val="000000"/>
                </a:solidFill>
                <a:latin typeface="Arial"/>
                <a:ea typeface="ＭＳ Ｐゴシック"/>
              </a:rPr>
              <a:t>１－１．●●様のプロフィール</a:t>
            </a:r>
          </a:p>
        </p:txBody>
      </p:sp>
      <p:sp>
        <p:nvSpPr>
          <p:cNvPr id="6" name="テキスト ボックス 5"/>
          <p:cNvSpPr txBox="1"/>
          <p:nvPr/>
        </p:nvSpPr>
        <p:spPr>
          <a:xfrm>
            <a:off x="416496" y="836712"/>
            <a:ext cx="9073008" cy="792088"/>
          </a:xfrm>
          <a:prstGeom prst="rect">
            <a:avLst/>
          </a:prstGeom>
          <a:solidFill>
            <a:schemeClr val="bg1"/>
          </a:solidFill>
          <a:ln>
            <a:noFill/>
          </a:ln>
        </p:spPr>
        <p:txBody>
          <a:bodyPr wrap="square" rtlCol="0">
            <a:noAutofit/>
          </a:bodyPr>
          <a:lstStyle/>
          <a:p>
            <a:pPr fontAlgn="ctr">
              <a:spcBef>
                <a:spcPts val="0"/>
              </a:spcBef>
              <a:spcAft>
                <a:spcPts val="0"/>
              </a:spcAft>
            </a:pPr>
            <a:r>
              <a:rPr lang="ja-JP" altLang="en-US" sz="2000" dirty="0">
                <a:solidFill>
                  <a:srgbClr val="000000"/>
                </a:solidFill>
                <a:latin typeface="ＭＳ 明朝" panose="02020609040205080304" pitchFamily="17" charset="-128"/>
                <a:ea typeface="ＭＳ Ｐゴシック" panose="020B0600070205080204" pitchFamily="50" charset="-128"/>
              </a:rPr>
              <a:t>●●様の現在のプロフィールです。年齢は今年の年末時点を起点として計算しています。</a:t>
            </a:r>
            <a:endParaRPr lang="en-US" altLang="ja-JP" sz="2000" dirty="0">
              <a:solidFill>
                <a:srgbClr val="000000"/>
              </a:solidFill>
              <a:latin typeface="ＭＳ 明朝" panose="02020609040205080304" pitchFamily="17" charset="-128"/>
              <a:ea typeface="ＭＳ Ｐゴシック" panose="020B060007020508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096089696"/>
              </p:ext>
            </p:extLst>
          </p:nvPr>
        </p:nvGraphicFramePr>
        <p:xfrm>
          <a:off x="523158" y="1628800"/>
          <a:ext cx="8966348" cy="5068698"/>
        </p:xfrm>
        <a:graphic>
          <a:graphicData uri="http://schemas.openxmlformats.org/drawingml/2006/table">
            <a:tbl>
              <a:tblPr firstRow="1" bandRow="1">
                <a:tableStyleId>{5940675A-B579-460E-94D1-54222C63F5DA}</a:tableStyleId>
              </a:tblPr>
              <a:tblGrid>
                <a:gridCol w="1621530">
                  <a:extLst>
                    <a:ext uri="{9D8B030D-6E8A-4147-A177-3AD203B41FA5}">
                      <a16:colId xmlns:a16="http://schemas.microsoft.com/office/drawing/2014/main" val="2337066695"/>
                    </a:ext>
                  </a:extLst>
                </a:gridCol>
                <a:gridCol w="1872208">
                  <a:extLst>
                    <a:ext uri="{9D8B030D-6E8A-4147-A177-3AD203B41FA5}">
                      <a16:colId xmlns:a16="http://schemas.microsoft.com/office/drawing/2014/main" val="2080984391"/>
                    </a:ext>
                  </a:extLst>
                </a:gridCol>
                <a:gridCol w="3600400">
                  <a:extLst>
                    <a:ext uri="{9D8B030D-6E8A-4147-A177-3AD203B41FA5}">
                      <a16:colId xmlns:a16="http://schemas.microsoft.com/office/drawing/2014/main" val="1162734100"/>
                    </a:ext>
                  </a:extLst>
                </a:gridCol>
                <a:gridCol w="1872210">
                  <a:extLst>
                    <a:ext uri="{9D8B030D-6E8A-4147-A177-3AD203B41FA5}">
                      <a16:colId xmlns:a16="http://schemas.microsoft.com/office/drawing/2014/main" val="906068024"/>
                    </a:ext>
                  </a:extLst>
                </a:gridCol>
              </a:tblGrid>
              <a:tr h="365760">
                <a:tc>
                  <a:txBody>
                    <a:bodyPr/>
                    <a:lstStyle/>
                    <a:p>
                      <a:pPr algn="ctr"/>
                      <a:r>
                        <a:rPr kumimoji="1" lang="ja-JP" altLang="en-US" dirty="0"/>
                        <a:t>名前</a:t>
                      </a:r>
                    </a:p>
                  </a:txBody>
                  <a:tcPr anchor="ctr">
                    <a:solidFill>
                      <a:srgbClr val="FFFFCC"/>
                    </a:solidFill>
                  </a:tcPr>
                </a:tc>
                <a:tc>
                  <a:txBody>
                    <a:bodyPr/>
                    <a:lstStyle/>
                    <a:p>
                      <a:pPr algn="ctr"/>
                      <a:r>
                        <a:rPr kumimoji="1" lang="ja-JP" altLang="en-US" dirty="0"/>
                        <a:t>続柄</a:t>
                      </a:r>
                    </a:p>
                  </a:txBody>
                  <a:tcPr anchor="ctr">
                    <a:solidFill>
                      <a:srgbClr val="FFFFCC"/>
                    </a:solidFill>
                  </a:tcPr>
                </a:tc>
                <a:tc>
                  <a:txBody>
                    <a:bodyPr/>
                    <a:lstStyle/>
                    <a:p>
                      <a:pPr algn="ctr"/>
                      <a:r>
                        <a:rPr kumimoji="1" lang="ja-JP" altLang="en-US" dirty="0"/>
                        <a:t>生年月日</a:t>
                      </a:r>
                    </a:p>
                  </a:txBody>
                  <a:tcPr anchor="ctr">
                    <a:solidFill>
                      <a:srgbClr val="FFFFCC"/>
                    </a:solidFill>
                  </a:tcPr>
                </a:tc>
                <a:tc>
                  <a:txBody>
                    <a:bodyPr/>
                    <a:lstStyle/>
                    <a:p>
                      <a:pPr algn="ctr"/>
                      <a:r>
                        <a:rPr kumimoji="1" lang="ja-JP" altLang="en-US" dirty="0"/>
                        <a:t>年齢</a:t>
                      </a:r>
                    </a:p>
                  </a:txBody>
                  <a:tcPr anchor="ctr">
                    <a:solidFill>
                      <a:srgbClr val="FFFFCC"/>
                    </a:solidFill>
                  </a:tcPr>
                </a:tc>
                <a:extLst>
                  <a:ext uri="{0D108BD9-81ED-4DB2-BD59-A6C34878D82A}">
                    <a16:rowId xmlns:a16="http://schemas.microsoft.com/office/drawing/2014/main" val="2579425954"/>
                  </a:ext>
                </a:extLst>
              </a:tr>
              <a:tr h="604751">
                <a:tc>
                  <a:txBody>
                    <a:bodyPr/>
                    <a:lstStyle/>
                    <a:p>
                      <a:pPr algn="ctr"/>
                      <a:r>
                        <a:rPr kumimoji="1" lang="ja-JP" altLang="en-US" dirty="0"/>
                        <a:t>●●様</a:t>
                      </a:r>
                    </a:p>
                  </a:txBody>
                  <a:tcPr anchor="ctr">
                    <a:lnB w="12700" cap="flat" cmpd="sng" algn="ctr">
                      <a:solidFill>
                        <a:schemeClr val="tx1"/>
                      </a:solidFill>
                      <a:prstDash val="sysDot"/>
                      <a:round/>
                      <a:headEnd type="none" w="med" len="med"/>
                      <a:tailEnd type="none" w="med" len="med"/>
                    </a:lnB>
                  </a:tcPr>
                </a:tc>
                <a:tc>
                  <a:txBody>
                    <a:bodyPr/>
                    <a:lstStyle/>
                    <a:p>
                      <a:pPr algn="ctr"/>
                      <a:r>
                        <a:rPr kumimoji="1" lang="ja-JP" altLang="en-US" dirty="0"/>
                        <a:t>世帯主</a:t>
                      </a:r>
                    </a:p>
                  </a:txBody>
                  <a:tcPr anchor="ctr">
                    <a:lnB w="12700" cap="flat" cmpd="sng" algn="ctr">
                      <a:solidFill>
                        <a:schemeClr val="tx1"/>
                      </a:solidFill>
                      <a:prstDash val="sysDot"/>
                      <a:round/>
                      <a:headEnd type="none" w="med" len="med"/>
                      <a:tailEnd type="none" w="med" len="med"/>
                    </a:lnB>
                  </a:tcPr>
                </a:tc>
                <a:tc>
                  <a:txBody>
                    <a:bodyPr/>
                    <a:lstStyle/>
                    <a:p>
                      <a:pPr algn="ctr"/>
                      <a:r>
                        <a:rPr kumimoji="1" lang="ja-JP" altLang="en-US" dirty="0"/>
                        <a:t>昭和●●年●●月●●日</a:t>
                      </a:r>
                    </a:p>
                  </a:txBody>
                  <a:tcPr anchor="ctr">
                    <a:lnB w="12700" cap="flat" cmpd="sng" algn="ctr">
                      <a:solidFill>
                        <a:schemeClr val="tx1"/>
                      </a:solidFill>
                      <a:prstDash val="sysDot"/>
                      <a:round/>
                      <a:headEnd type="none" w="med" len="med"/>
                      <a:tailEnd type="none" w="med" len="med"/>
                    </a:lnB>
                  </a:tcPr>
                </a:tc>
                <a:tc>
                  <a:txBody>
                    <a:bodyPr/>
                    <a:lstStyle/>
                    <a:p>
                      <a:pPr algn="ctr"/>
                      <a:r>
                        <a:rPr kumimoji="1" lang="ja-JP" altLang="en-US" dirty="0"/>
                        <a:t>●●歳</a:t>
                      </a: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50428243"/>
                  </a:ext>
                </a:extLst>
              </a:tr>
              <a:tr h="590833">
                <a:tc>
                  <a:txBody>
                    <a:bodyPr/>
                    <a:lstStyle/>
                    <a:p>
                      <a:pPr algn="ctr"/>
                      <a:r>
                        <a:rPr kumimoji="1" lang="ja-JP" altLang="en-US" dirty="0"/>
                        <a:t>●●様</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ja-JP" altLang="en-US" dirty="0"/>
                        <a:t>配偶者</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昭和●●年●●月●●日</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ja-JP" altLang="en-US" dirty="0"/>
                        <a:t>●●歳</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68148164"/>
                  </a:ext>
                </a:extLst>
              </a:tr>
              <a:tr h="590833">
                <a:tc>
                  <a:txBody>
                    <a:bodyPr/>
                    <a:lstStyle/>
                    <a:p>
                      <a:pPr algn="ctr"/>
                      <a:r>
                        <a:rPr kumimoji="1" lang="ja-JP" altLang="en-US" dirty="0"/>
                        <a:t>●●様</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ja-JP" altLang="en-US" dirty="0"/>
                        <a:t>●●</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昭和●●年●●月●●日</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ja-JP" altLang="en-US" dirty="0"/>
                        <a:t>●●歳</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5222886"/>
                  </a:ext>
                </a:extLst>
              </a:tr>
              <a:tr h="590833">
                <a:tc>
                  <a:txBody>
                    <a:bodyPr/>
                    <a:lstStyle/>
                    <a:p>
                      <a:pPr algn="ctr"/>
                      <a:r>
                        <a:rPr kumimoji="1" lang="ja-JP" altLang="en-US" dirty="0"/>
                        <a:t>●●様</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ja-JP" altLang="en-US" dirty="0"/>
                        <a:t>●●</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昭和●●年●●月●●日</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ja-JP" altLang="en-US" dirty="0"/>
                        <a:t>●●歳</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65880253"/>
                  </a:ext>
                </a:extLst>
              </a:tr>
              <a:tr h="590833">
                <a:tc>
                  <a:txBody>
                    <a:bodyPr/>
                    <a:lstStyle/>
                    <a:p>
                      <a:pPr algn="ctr"/>
                      <a:r>
                        <a:rPr kumimoji="1" lang="ja-JP" altLang="en-US" dirty="0"/>
                        <a:t>●●様</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昭和●●年●●月●●日</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ja-JP" altLang="en-US" dirty="0"/>
                        <a:t>●●歳</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9786478"/>
                  </a:ext>
                </a:extLst>
              </a:tr>
              <a:tr h="578285">
                <a:tc>
                  <a:txBody>
                    <a:bodyPr/>
                    <a:lstStyle/>
                    <a:p>
                      <a:pPr algn="ctr"/>
                      <a:endParaRPr kumimoji="1" lang="ja-JP" altLang="en-US"/>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dirty="0"/>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2612004"/>
                  </a:ext>
                </a:extLst>
              </a:tr>
              <a:tr h="578285">
                <a:tc>
                  <a:txBody>
                    <a:bodyPr/>
                    <a:lstStyle/>
                    <a:p>
                      <a:pPr algn="ctr"/>
                      <a:endParaRPr kumimoji="1" lang="ja-JP" altLang="en-US"/>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dirty="0"/>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370020196"/>
                  </a:ext>
                </a:extLst>
              </a:tr>
              <a:tr h="578285">
                <a:tc>
                  <a:txBody>
                    <a:bodyPr/>
                    <a:lstStyle/>
                    <a:p>
                      <a:pPr algn="ctr"/>
                      <a:endParaRPr kumimoji="1" lang="ja-JP" altLang="en-US"/>
                    </a:p>
                  </a:txBody>
                  <a:tcPr anchor="ctr">
                    <a:lnT w="12700" cap="flat" cmpd="sng" algn="ctr">
                      <a:solidFill>
                        <a:schemeClr val="tx1"/>
                      </a:solidFill>
                      <a:prstDash val="sysDot"/>
                      <a:round/>
                      <a:headEnd type="none" w="med" len="med"/>
                      <a:tailEnd type="none" w="med" len="med"/>
                    </a:lnT>
                  </a:tcPr>
                </a:tc>
                <a:tc>
                  <a:txBody>
                    <a:bodyPr/>
                    <a:lstStyle/>
                    <a:p>
                      <a:pPr algn="ctr"/>
                      <a:endParaRPr kumimoji="1" lang="ja-JP" altLang="en-US"/>
                    </a:p>
                  </a:txBody>
                  <a:tcPr anchor="ctr">
                    <a:lnT w="12700" cap="flat" cmpd="sng" algn="ctr">
                      <a:solidFill>
                        <a:schemeClr val="tx1"/>
                      </a:solidFill>
                      <a:prstDash val="sysDot"/>
                      <a:round/>
                      <a:headEnd type="none" w="med" len="med"/>
                      <a:tailEnd type="none" w="med" len="med"/>
                    </a:lnT>
                  </a:tcPr>
                </a:tc>
                <a:tc>
                  <a:txBody>
                    <a:bodyPr/>
                    <a:lstStyle/>
                    <a:p>
                      <a:pPr algn="ctr"/>
                      <a:endParaRPr kumimoji="1" lang="ja-JP" altLang="en-US"/>
                    </a:p>
                  </a:txBody>
                  <a:tcPr anchor="ctr">
                    <a:lnT w="12700" cap="flat" cmpd="sng" algn="ctr">
                      <a:solidFill>
                        <a:schemeClr val="tx1"/>
                      </a:solidFill>
                      <a:prstDash val="sysDot"/>
                      <a:round/>
                      <a:headEnd type="none" w="med" len="med"/>
                      <a:tailEnd type="none" w="med" len="med"/>
                    </a:lnT>
                  </a:tcPr>
                </a:tc>
                <a:tc>
                  <a:txBody>
                    <a:bodyPr/>
                    <a:lstStyle/>
                    <a:p>
                      <a:pPr algn="ctr"/>
                      <a:endParaRPr kumimoji="1" lang="ja-JP" altLang="en-US" dirty="0"/>
                    </a:p>
                  </a:txBody>
                  <a:tcPr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655421983"/>
                  </a:ext>
                </a:extLst>
              </a:tr>
            </a:tbl>
          </a:graphicData>
        </a:graphic>
      </p:graphicFrame>
      <p:sp>
        <p:nvSpPr>
          <p:cNvPr id="7" name="スライド番号プレースホルダ 23"/>
          <p:cNvSpPr>
            <a:spLocks noGrp="1"/>
          </p:cNvSpPr>
          <p:nvPr>
            <p:ph type="sldNum" sz="quarter" idx="12"/>
          </p:nvPr>
        </p:nvSpPr>
        <p:spPr>
          <a:xfrm>
            <a:off x="7897099" y="6381328"/>
            <a:ext cx="1952445" cy="360040"/>
          </a:xfrm>
        </p:spPr>
        <p:txBody>
          <a:bodyPr/>
          <a:lstStyle/>
          <a:p>
            <a:fld id="{2EE0F27F-A302-4FC3-A5F9-1AF67ABFE4EE}" type="slidenum">
              <a:rPr lang="en-US" altLang="ja-JP" sz="1800">
                <a:solidFill>
                  <a:srgbClr val="000000"/>
                </a:solidFill>
              </a:rPr>
              <a:pPr/>
              <a:t>3</a:t>
            </a:fld>
            <a:endParaRPr lang="en-US" altLang="ja-JP" sz="1800" dirty="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252700" y="116632"/>
            <a:ext cx="5400600" cy="369332"/>
          </a:xfrm>
          <a:prstGeom prst="rect">
            <a:avLst/>
          </a:prstGeom>
          <a:solidFill>
            <a:schemeClr val="bg1"/>
          </a:solidFill>
          <a:ln>
            <a:solidFill>
              <a:schemeClr val="tx1"/>
            </a:solidFill>
          </a:ln>
        </p:spPr>
        <p:txBody>
          <a:bodyPr wrap="square" rtlCol="0">
            <a:spAutoFit/>
          </a:bodyPr>
          <a:lstStyle/>
          <a:p>
            <a:pPr algn="ctr" fontAlgn="auto">
              <a:spcBef>
                <a:spcPts val="0"/>
              </a:spcBef>
              <a:spcAft>
                <a:spcPts val="0"/>
              </a:spcAft>
            </a:pPr>
            <a:r>
              <a:rPr lang="ja-JP" altLang="en-US" sz="1800" dirty="0">
                <a:solidFill>
                  <a:srgbClr val="000000"/>
                </a:solidFill>
                <a:latin typeface="Arial"/>
                <a:ea typeface="ＭＳ Ｐゴシック"/>
              </a:rPr>
              <a:t>１－２．金融資産（預貯金・債券等）</a:t>
            </a:r>
          </a:p>
        </p:txBody>
      </p:sp>
      <p:sp>
        <p:nvSpPr>
          <p:cNvPr id="6" name="スライド番号プレースホルダ 23"/>
          <p:cNvSpPr>
            <a:spLocks noGrp="1"/>
          </p:cNvSpPr>
          <p:nvPr>
            <p:ph type="sldNum" sz="quarter" idx="12"/>
          </p:nvPr>
        </p:nvSpPr>
        <p:spPr>
          <a:xfrm>
            <a:off x="7897099" y="6381328"/>
            <a:ext cx="1952445" cy="360040"/>
          </a:xfrm>
        </p:spPr>
        <p:txBody>
          <a:bodyPr/>
          <a:lstStyle/>
          <a:p>
            <a:fld id="{2EE0F27F-A302-4FC3-A5F9-1AF67ABFE4EE}" type="slidenum">
              <a:rPr lang="en-US" altLang="ja-JP" sz="1800">
                <a:solidFill>
                  <a:srgbClr val="000000"/>
                </a:solidFill>
              </a:rPr>
              <a:pPr/>
              <a:t>4</a:t>
            </a:fld>
            <a:endParaRPr lang="en-US" altLang="ja-JP" sz="1800" dirty="0">
              <a:solidFill>
                <a:srgbClr val="000000"/>
              </a:solidFill>
            </a:endParaRPr>
          </a:p>
        </p:txBody>
      </p:sp>
      <p:sp>
        <p:nvSpPr>
          <p:cNvPr id="7" name="テキスト ボックス 6"/>
          <p:cNvSpPr txBox="1"/>
          <p:nvPr/>
        </p:nvSpPr>
        <p:spPr>
          <a:xfrm>
            <a:off x="416496" y="548680"/>
            <a:ext cx="9073008" cy="792088"/>
          </a:xfrm>
          <a:prstGeom prst="rect">
            <a:avLst/>
          </a:prstGeom>
          <a:solidFill>
            <a:schemeClr val="bg1"/>
          </a:solidFill>
          <a:ln>
            <a:noFill/>
          </a:ln>
        </p:spPr>
        <p:txBody>
          <a:bodyPr wrap="square" rtlCol="0">
            <a:noAutofit/>
          </a:bodyPr>
          <a:lstStyle/>
          <a:p>
            <a:pPr fontAlgn="ctr">
              <a:spcBef>
                <a:spcPts val="0"/>
              </a:spcBef>
              <a:spcAft>
                <a:spcPts val="0"/>
              </a:spcAft>
            </a:pPr>
            <a:r>
              <a:rPr lang="ja-JP" altLang="en-US" sz="2000" dirty="0">
                <a:solidFill>
                  <a:srgbClr val="000000"/>
                </a:solidFill>
                <a:latin typeface="ＭＳ 明朝" panose="02020609040205080304" pitchFamily="17" charset="-128"/>
                <a:ea typeface="ＭＳ Ｐゴシック" panose="020B0600070205080204" pitchFamily="50" charset="-128"/>
              </a:rPr>
              <a:t>●●様の金融資産（預貯金・債券等）は以下の通りです。</a:t>
            </a: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r>
              <a:rPr lang="ja-JP" altLang="en-US" sz="2000" dirty="0">
                <a:solidFill>
                  <a:srgbClr val="000000"/>
                </a:solidFill>
                <a:latin typeface="ＭＳ 明朝" panose="02020609040205080304" pitchFamily="17" charset="-128"/>
                <a:ea typeface="ＭＳ Ｐゴシック" panose="020B0600070205080204" pitchFamily="50" charset="-128"/>
              </a:rPr>
              <a:t>●●様名義の合計は現在、約●●●●万円です。</a:t>
            </a:r>
            <a:endParaRPr lang="en-US" altLang="ja-JP" sz="2000" dirty="0">
              <a:solidFill>
                <a:srgbClr val="000000"/>
              </a:solidFill>
              <a:latin typeface="ＭＳ 明朝" panose="02020609040205080304" pitchFamily="17" charset="-128"/>
              <a:ea typeface="ＭＳ Ｐゴシック" panose="020B060007020508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765153176"/>
              </p:ext>
            </p:extLst>
          </p:nvPr>
        </p:nvGraphicFramePr>
        <p:xfrm>
          <a:off x="200472" y="1268760"/>
          <a:ext cx="9361041" cy="5400604"/>
        </p:xfrm>
        <a:graphic>
          <a:graphicData uri="http://schemas.openxmlformats.org/drawingml/2006/table">
            <a:tbl>
              <a:tblPr firstRow="1" bandRow="1">
                <a:tableStyleId>{5940675A-B579-460E-94D1-54222C63F5DA}</a:tableStyleId>
              </a:tblPr>
              <a:tblGrid>
                <a:gridCol w="1512169">
                  <a:extLst>
                    <a:ext uri="{9D8B030D-6E8A-4147-A177-3AD203B41FA5}">
                      <a16:colId xmlns:a16="http://schemas.microsoft.com/office/drawing/2014/main" val="2337066695"/>
                    </a:ext>
                  </a:extLst>
                </a:gridCol>
                <a:gridCol w="1944215">
                  <a:extLst>
                    <a:ext uri="{9D8B030D-6E8A-4147-A177-3AD203B41FA5}">
                      <a16:colId xmlns:a16="http://schemas.microsoft.com/office/drawing/2014/main" val="2080984391"/>
                    </a:ext>
                  </a:extLst>
                </a:gridCol>
                <a:gridCol w="1296145">
                  <a:extLst>
                    <a:ext uri="{9D8B030D-6E8A-4147-A177-3AD203B41FA5}">
                      <a16:colId xmlns:a16="http://schemas.microsoft.com/office/drawing/2014/main" val="1162734100"/>
                    </a:ext>
                  </a:extLst>
                </a:gridCol>
                <a:gridCol w="4608512">
                  <a:extLst>
                    <a:ext uri="{9D8B030D-6E8A-4147-A177-3AD203B41FA5}">
                      <a16:colId xmlns:a16="http://schemas.microsoft.com/office/drawing/2014/main" val="906068024"/>
                    </a:ext>
                  </a:extLst>
                </a:gridCol>
              </a:tblGrid>
              <a:tr h="556394">
                <a:tc>
                  <a:txBody>
                    <a:bodyPr/>
                    <a:lstStyle/>
                    <a:p>
                      <a:pPr algn="ctr"/>
                      <a:r>
                        <a:rPr kumimoji="1" lang="ja-JP" altLang="en-US" dirty="0"/>
                        <a:t>商品名</a:t>
                      </a:r>
                    </a:p>
                  </a:txBody>
                  <a:tcPr marL="0" marR="0" marT="0" marB="0" anchor="ctr">
                    <a:solidFill>
                      <a:srgbClr val="FFFFCC"/>
                    </a:solidFill>
                  </a:tcPr>
                </a:tc>
                <a:tc>
                  <a:txBody>
                    <a:bodyPr/>
                    <a:lstStyle/>
                    <a:p>
                      <a:pPr algn="ctr"/>
                      <a:r>
                        <a:rPr kumimoji="1" lang="ja-JP" altLang="en-US" dirty="0"/>
                        <a:t>種類</a:t>
                      </a:r>
                    </a:p>
                  </a:txBody>
                  <a:tcPr marL="0" marR="0" marT="0" marB="0" anchor="ctr">
                    <a:solidFill>
                      <a:srgbClr val="FFFFCC"/>
                    </a:solidFill>
                  </a:tcPr>
                </a:tc>
                <a:tc>
                  <a:txBody>
                    <a:bodyPr/>
                    <a:lstStyle/>
                    <a:p>
                      <a:pPr algn="ctr"/>
                      <a:r>
                        <a:rPr kumimoji="1" lang="ja-JP" altLang="en-US" dirty="0"/>
                        <a:t>現在残高</a:t>
                      </a:r>
                      <a:endParaRPr kumimoji="1" lang="en-US" altLang="ja-JP" dirty="0"/>
                    </a:p>
                    <a:p>
                      <a:pPr algn="ctr"/>
                      <a:r>
                        <a:rPr kumimoji="1" lang="en-US" altLang="ja-JP" sz="1200" dirty="0"/>
                        <a:t>(</a:t>
                      </a:r>
                      <a:r>
                        <a:rPr kumimoji="1" lang="ja-JP" altLang="en-US" sz="1200" dirty="0"/>
                        <a:t>単位：万</a:t>
                      </a:r>
                      <a:r>
                        <a:rPr kumimoji="1" lang="en-US" altLang="ja-JP" sz="1200" dirty="0"/>
                        <a:t>)</a:t>
                      </a:r>
                      <a:endParaRPr kumimoji="1" lang="ja-JP" altLang="en-US" dirty="0"/>
                    </a:p>
                  </a:txBody>
                  <a:tcPr marL="0" marR="0" marT="0" marB="0" anchor="ctr">
                    <a:solidFill>
                      <a:srgbClr val="FFFFCC"/>
                    </a:solidFill>
                  </a:tcPr>
                </a:tc>
                <a:tc>
                  <a:txBody>
                    <a:bodyPr/>
                    <a:lstStyle/>
                    <a:p>
                      <a:pPr algn="ctr"/>
                      <a:r>
                        <a:rPr kumimoji="1" lang="ja-JP" altLang="en-US" dirty="0"/>
                        <a:t>備考（銀行・証券会社名等）</a:t>
                      </a:r>
                    </a:p>
                  </a:txBody>
                  <a:tcPr marL="0" marR="0" marT="0" marB="0" anchor="ctr">
                    <a:solidFill>
                      <a:srgbClr val="FFFFCC"/>
                    </a:solidFill>
                  </a:tcPr>
                </a:tc>
                <a:extLst>
                  <a:ext uri="{0D108BD9-81ED-4DB2-BD59-A6C34878D82A}">
                    <a16:rowId xmlns:a16="http://schemas.microsoft.com/office/drawing/2014/main" val="2579425954"/>
                  </a:ext>
                </a:extLst>
              </a:tr>
              <a:tr h="484421">
                <a:tc>
                  <a:txBody>
                    <a:bodyPr/>
                    <a:lstStyle/>
                    <a:p>
                      <a:pPr algn="ctr"/>
                      <a:r>
                        <a:rPr kumimoji="1" lang="ja-JP" altLang="en-US" dirty="0"/>
                        <a:t>預金</a:t>
                      </a:r>
                    </a:p>
                  </a:txBody>
                  <a:tcPr marL="0" marR="0" marT="0" marB="0" anchor="ctr">
                    <a:lnB w="12700" cap="flat" cmpd="sng" algn="ctr">
                      <a:solidFill>
                        <a:schemeClr val="tx1"/>
                      </a:solidFill>
                      <a:prstDash val="sysDot"/>
                      <a:round/>
                      <a:headEnd type="none" w="med" len="med"/>
                      <a:tailEnd type="none" w="med" len="med"/>
                    </a:lnB>
                  </a:tcPr>
                </a:tc>
                <a:tc>
                  <a:txBody>
                    <a:bodyPr/>
                    <a:lstStyle/>
                    <a:p>
                      <a:pPr algn="ctr"/>
                      <a:r>
                        <a:rPr kumimoji="1" lang="ja-JP" altLang="en-US" dirty="0"/>
                        <a:t>預貯金</a:t>
                      </a:r>
                    </a:p>
                  </a:txBody>
                  <a:tcPr marL="0" marR="0" marT="0" marB="0" anchor="ctr">
                    <a:lnB w="12700" cap="flat" cmpd="sng" algn="ctr">
                      <a:solidFill>
                        <a:schemeClr val="tx1"/>
                      </a:solidFill>
                      <a:prstDash val="sysDot"/>
                      <a:round/>
                      <a:headEnd type="none" w="med" len="med"/>
                      <a:tailEnd type="none" w="med" len="med"/>
                    </a:lnB>
                  </a:tcPr>
                </a:tc>
                <a:tc>
                  <a:txBody>
                    <a:bodyPr/>
                    <a:lstStyle/>
                    <a:p>
                      <a:pPr algn="ctr"/>
                      <a:r>
                        <a:rPr kumimoji="1" lang="en-US" altLang="ja-JP" dirty="0"/>
                        <a:t>2,000</a:t>
                      </a:r>
                      <a:endParaRPr kumimoji="1" lang="ja-JP" altLang="en-US" dirty="0"/>
                    </a:p>
                  </a:txBody>
                  <a:tcPr marL="0" marR="0" marT="0" marB="0" anchor="ctr">
                    <a:lnB w="12700" cap="flat" cmpd="sng" algn="ctr">
                      <a:solidFill>
                        <a:schemeClr val="tx1"/>
                      </a:solidFill>
                      <a:prstDash val="sysDot"/>
                      <a:round/>
                      <a:headEnd type="none" w="med" len="med"/>
                      <a:tailEnd type="none" w="med" len="med"/>
                    </a:lnB>
                  </a:tcPr>
                </a:tc>
                <a:tc>
                  <a:txBody>
                    <a:bodyPr/>
                    <a:lstStyle/>
                    <a:p>
                      <a:pPr algn="ctr"/>
                      <a:endParaRPr kumimoji="1" lang="ja-JP" altLang="en-US" dirty="0"/>
                    </a:p>
                  </a:txBody>
                  <a:tcPr marL="0" marR="0" marT="0" marB="0"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50428243"/>
                  </a:ext>
                </a:extLst>
              </a:tr>
              <a:tr h="484421">
                <a:tc>
                  <a:txBody>
                    <a:bodyPr/>
                    <a:lstStyle/>
                    <a:p>
                      <a:pPr algn="ctr"/>
                      <a:endParaRPr kumimoji="1" lang="ja-JP" altLang="en-US"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68148164"/>
                  </a:ext>
                </a:extLst>
              </a:tr>
              <a:tr h="484421">
                <a:tc>
                  <a:txBody>
                    <a:bodyPr/>
                    <a:lstStyle/>
                    <a:p>
                      <a:pPr algn="ctr"/>
                      <a:endParaRPr kumimoji="1" lang="ja-JP" altLang="en-US"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5222886"/>
                  </a:ext>
                </a:extLst>
              </a:tr>
              <a:tr h="484421">
                <a:tc>
                  <a:txBody>
                    <a:bodyPr/>
                    <a:lstStyle/>
                    <a:p>
                      <a:pPr algn="ctr"/>
                      <a:endParaRPr kumimoji="1" lang="ja-JP" altLang="en-US"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65880253"/>
                  </a:ext>
                </a:extLst>
              </a:tr>
              <a:tr h="484421">
                <a:tc>
                  <a:txBody>
                    <a:bodyPr/>
                    <a:lstStyle/>
                    <a:p>
                      <a:pPr algn="ctr"/>
                      <a:endParaRPr kumimoji="1" lang="ja-JP" altLang="en-US"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9786478"/>
                  </a:ext>
                </a:extLst>
              </a:tr>
              <a:tr h="484421">
                <a:tc>
                  <a:txBody>
                    <a:bodyPr/>
                    <a:lstStyle/>
                    <a:p>
                      <a:pPr algn="ctr"/>
                      <a:endParaRPr kumimoji="1" lang="ja-JP" altLang="en-US"/>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2612004"/>
                  </a:ext>
                </a:extLst>
              </a:tr>
              <a:tr h="484421">
                <a:tc>
                  <a:txBody>
                    <a:bodyPr/>
                    <a:lstStyle/>
                    <a:p>
                      <a:pPr algn="ctr"/>
                      <a:endParaRPr kumimoji="1" lang="ja-JP" altLang="en-US"/>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55421983"/>
                  </a:ext>
                </a:extLst>
              </a:tr>
              <a:tr h="484421">
                <a:tc>
                  <a:txBody>
                    <a:bodyPr/>
                    <a:lstStyle/>
                    <a:p>
                      <a:pPr algn="ctr"/>
                      <a:endParaRPr kumimoji="1" lang="ja-JP" altLang="en-US"/>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810677049"/>
                  </a:ext>
                </a:extLst>
              </a:tr>
              <a:tr h="484421">
                <a:tc>
                  <a:txBody>
                    <a:bodyPr/>
                    <a:lstStyle/>
                    <a:p>
                      <a:pPr algn="ctr"/>
                      <a:endParaRPr kumimoji="1" lang="ja-JP" altLang="en-US"/>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383731723"/>
                  </a:ext>
                </a:extLst>
              </a:tr>
              <a:tr h="484421">
                <a:tc>
                  <a:txBody>
                    <a:bodyPr/>
                    <a:lstStyle/>
                    <a:p>
                      <a:pPr algn="ctr"/>
                      <a:endParaRPr kumimoji="1" lang="ja-JP" altLang="en-US" dirty="0"/>
                    </a:p>
                  </a:txBody>
                  <a:tcPr marL="0" marR="0" marT="0" marB="0" anchor="ctr">
                    <a:lnT w="12700" cap="flat" cmpd="sng" algn="ctr">
                      <a:solidFill>
                        <a:schemeClr val="tx1"/>
                      </a:solidFill>
                      <a:prstDash val="sysDot"/>
                      <a:round/>
                      <a:headEnd type="none" w="med" len="med"/>
                      <a:tailEnd type="none" w="med" len="med"/>
                    </a:lnT>
                  </a:tcPr>
                </a:tc>
                <a:tc>
                  <a:txBody>
                    <a:bodyPr/>
                    <a:lstStyle/>
                    <a:p>
                      <a:pPr algn="ctr"/>
                      <a:endParaRPr kumimoji="1" lang="ja-JP" altLang="en-US" dirty="0"/>
                    </a:p>
                  </a:txBody>
                  <a:tcPr marL="0" marR="0" marT="0" marB="0" anchor="ctr">
                    <a:lnT w="12700" cap="flat" cmpd="sng" algn="ctr">
                      <a:solidFill>
                        <a:schemeClr val="tx1"/>
                      </a:solidFill>
                      <a:prstDash val="sysDot"/>
                      <a:round/>
                      <a:headEnd type="none" w="med" len="med"/>
                      <a:tailEnd type="none" w="med" len="med"/>
                    </a:lnT>
                  </a:tcPr>
                </a:tc>
                <a:tc>
                  <a:txBody>
                    <a:bodyPr/>
                    <a:lstStyle/>
                    <a:p>
                      <a:pPr algn="ctr"/>
                      <a:endParaRPr kumimoji="1" lang="ja-JP" altLang="en-US"/>
                    </a:p>
                  </a:txBody>
                  <a:tcPr marL="0" marR="0" marT="0" marB="0" anchor="ctr">
                    <a:lnT w="12700" cap="flat" cmpd="sng" algn="ctr">
                      <a:solidFill>
                        <a:schemeClr val="tx1"/>
                      </a:solidFill>
                      <a:prstDash val="sysDot"/>
                      <a:round/>
                      <a:headEnd type="none" w="med" len="med"/>
                      <a:tailEnd type="none" w="med" len="med"/>
                    </a:lnT>
                  </a:tcPr>
                </a:tc>
                <a:tc>
                  <a:txBody>
                    <a:bodyPr/>
                    <a:lstStyle/>
                    <a:p>
                      <a:pPr algn="ctr"/>
                      <a:endParaRPr kumimoji="1" lang="ja-JP" altLang="en-US" dirty="0"/>
                    </a:p>
                  </a:txBody>
                  <a:tcPr marL="0" marR="0" marT="0" marB="0"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3487369262"/>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252700" y="116632"/>
            <a:ext cx="5400600" cy="369332"/>
          </a:xfrm>
          <a:prstGeom prst="rect">
            <a:avLst/>
          </a:prstGeom>
          <a:solidFill>
            <a:schemeClr val="bg1"/>
          </a:solidFill>
          <a:ln>
            <a:solidFill>
              <a:schemeClr val="tx1"/>
            </a:solidFill>
          </a:ln>
        </p:spPr>
        <p:txBody>
          <a:bodyPr wrap="square" rtlCol="0">
            <a:spAutoFit/>
          </a:bodyPr>
          <a:lstStyle/>
          <a:p>
            <a:pPr algn="ctr" fontAlgn="auto">
              <a:spcBef>
                <a:spcPts val="0"/>
              </a:spcBef>
              <a:spcAft>
                <a:spcPts val="0"/>
              </a:spcAft>
            </a:pPr>
            <a:r>
              <a:rPr lang="ja-JP" altLang="en-US" sz="1800" dirty="0">
                <a:solidFill>
                  <a:srgbClr val="000000"/>
                </a:solidFill>
                <a:latin typeface="Arial"/>
                <a:ea typeface="ＭＳ Ｐゴシック"/>
              </a:rPr>
              <a:t>１－３．金融資産（株式・投資信託等）</a:t>
            </a:r>
          </a:p>
        </p:txBody>
      </p:sp>
      <p:sp>
        <p:nvSpPr>
          <p:cNvPr id="5" name="スライド番号プレースホルダ 23"/>
          <p:cNvSpPr>
            <a:spLocks noGrp="1"/>
          </p:cNvSpPr>
          <p:nvPr>
            <p:ph type="sldNum" sz="quarter" idx="12"/>
          </p:nvPr>
        </p:nvSpPr>
        <p:spPr>
          <a:xfrm>
            <a:off x="7897099" y="6381328"/>
            <a:ext cx="1952445" cy="360040"/>
          </a:xfrm>
        </p:spPr>
        <p:txBody>
          <a:bodyPr/>
          <a:lstStyle/>
          <a:p>
            <a:fld id="{2EE0F27F-A302-4FC3-A5F9-1AF67ABFE4EE}" type="slidenum">
              <a:rPr lang="en-US" altLang="ja-JP" sz="1800">
                <a:solidFill>
                  <a:srgbClr val="000000"/>
                </a:solidFill>
              </a:rPr>
              <a:pPr/>
              <a:t>5</a:t>
            </a:fld>
            <a:endParaRPr lang="en-US" altLang="ja-JP" sz="1800" dirty="0">
              <a:solidFill>
                <a:srgbClr val="000000"/>
              </a:solidFill>
            </a:endParaRPr>
          </a:p>
        </p:txBody>
      </p:sp>
      <p:sp>
        <p:nvSpPr>
          <p:cNvPr id="6" name="テキスト ボックス 5"/>
          <p:cNvSpPr txBox="1"/>
          <p:nvPr/>
        </p:nvSpPr>
        <p:spPr>
          <a:xfrm>
            <a:off x="416496" y="540786"/>
            <a:ext cx="9073008" cy="792088"/>
          </a:xfrm>
          <a:prstGeom prst="rect">
            <a:avLst/>
          </a:prstGeom>
          <a:solidFill>
            <a:schemeClr val="bg1"/>
          </a:solidFill>
          <a:ln>
            <a:noFill/>
          </a:ln>
        </p:spPr>
        <p:txBody>
          <a:bodyPr wrap="square" rtlCol="0">
            <a:noAutofit/>
          </a:bodyPr>
          <a:lstStyle/>
          <a:p>
            <a:pPr fontAlgn="ctr">
              <a:spcBef>
                <a:spcPts val="0"/>
              </a:spcBef>
              <a:spcAft>
                <a:spcPts val="0"/>
              </a:spcAft>
            </a:pPr>
            <a:r>
              <a:rPr lang="ja-JP" altLang="en-US" sz="2000" dirty="0">
                <a:solidFill>
                  <a:srgbClr val="000000"/>
                </a:solidFill>
                <a:latin typeface="ＭＳ 明朝" panose="02020609040205080304" pitchFamily="17" charset="-128"/>
                <a:ea typeface="ＭＳ Ｐゴシック" panose="020B0600070205080204" pitchFamily="50" charset="-128"/>
              </a:rPr>
              <a:t>●●様の金融資産（株式・投資信託等）は以下の通りです。</a:t>
            </a: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r>
              <a:rPr lang="ja-JP" altLang="en-US" sz="2000" dirty="0">
                <a:solidFill>
                  <a:srgbClr val="000000"/>
                </a:solidFill>
                <a:latin typeface="ＭＳ 明朝" panose="02020609040205080304" pitchFamily="17" charset="-128"/>
                <a:ea typeface="ＭＳ Ｐゴシック" panose="020B0600070205080204" pitchFamily="50" charset="-128"/>
              </a:rPr>
              <a:t>●●様名義の合計は現在、約●●●●万円です。</a:t>
            </a:r>
            <a:endParaRPr lang="en-US" altLang="ja-JP" sz="2000" dirty="0">
              <a:solidFill>
                <a:srgbClr val="000000"/>
              </a:solidFill>
              <a:latin typeface="ＭＳ 明朝" panose="02020609040205080304" pitchFamily="17" charset="-128"/>
              <a:ea typeface="ＭＳ Ｐゴシック" panose="020B0600070205080204" pitchFamily="50" charset="-128"/>
            </a:endParaRPr>
          </a:p>
        </p:txBody>
      </p:sp>
      <p:graphicFrame>
        <p:nvGraphicFramePr>
          <p:cNvPr id="7" name="表 6"/>
          <p:cNvGraphicFramePr>
            <a:graphicFrameLocks noGrp="1" noChangeAspect="1"/>
          </p:cNvGraphicFramePr>
          <p:nvPr>
            <p:extLst>
              <p:ext uri="{D42A27DB-BD31-4B8C-83A1-F6EECF244321}">
                <p14:modId xmlns:p14="http://schemas.microsoft.com/office/powerpoint/2010/main" val="1666472790"/>
              </p:ext>
            </p:extLst>
          </p:nvPr>
        </p:nvGraphicFramePr>
        <p:xfrm>
          <a:off x="200472" y="1268765"/>
          <a:ext cx="9361041" cy="5472607"/>
        </p:xfrm>
        <a:graphic>
          <a:graphicData uri="http://schemas.openxmlformats.org/drawingml/2006/table">
            <a:tbl>
              <a:tblPr firstRow="1" bandRow="1">
                <a:tableStyleId>{5940675A-B579-460E-94D1-54222C63F5DA}</a:tableStyleId>
              </a:tblPr>
              <a:tblGrid>
                <a:gridCol w="2304256">
                  <a:extLst>
                    <a:ext uri="{9D8B030D-6E8A-4147-A177-3AD203B41FA5}">
                      <a16:colId xmlns:a16="http://schemas.microsoft.com/office/drawing/2014/main" val="2337066695"/>
                    </a:ext>
                  </a:extLst>
                </a:gridCol>
                <a:gridCol w="1224136">
                  <a:extLst>
                    <a:ext uri="{9D8B030D-6E8A-4147-A177-3AD203B41FA5}">
                      <a16:colId xmlns:a16="http://schemas.microsoft.com/office/drawing/2014/main" val="2080984391"/>
                    </a:ext>
                  </a:extLst>
                </a:gridCol>
                <a:gridCol w="1512168">
                  <a:extLst>
                    <a:ext uri="{9D8B030D-6E8A-4147-A177-3AD203B41FA5}">
                      <a16:colId xmlns:a16="http://schemas.microsoft.com/office/drawing/2014/main" val="1162734100"/>
                    </a:ext>
                  </a:extLst>
                </a:gridCol>
                <a:gridCol w="4320481">
                  <a:extLst>
                    <a:ext uri="{9D8B030D-6E8A-4147-A177-3AD203B41FA5}">
                      <a16:colId xmlns:a16="http://schemas.microsoft.com/office/drawing/2014/main" val="906068024"/>
                    </a:ext>
                  </a:extLst>
                </a:gridCol>
              </a:tblGrid>
              <a:tr h="528347">
                <a:tc>
                  <a:txBody>
                    <a:bodyPr/>
                    <a:lstStyle/>
                    <a:p>
                      <a:pPr algn="ctr"/>
                      <a:r>
                        <a:rPr kumimoji="1" lang="ja-JP" altLang="en-US" dirty="0"/>
                        <a:t>商品名</a:t>
                      </a:r>
                    </a:p>
                  </a:txBody>
                  <a:tcPr marL="0" marR="0" marT="0" marB="0" anchor="ctr">
                    <a:solidFill>
                      <a:srgbClr val="FFFFCC"/>
                    </a:solidFill>
                  </a:tcPr>
                </a:tc>
                <a:tc>
                  <a:txBody>
                    <a:bodyPr/>
                    <a:lstStyle/>
                    <a:p>
                      <a:pPr algn="ctr"/>
                      <a:r>
                        <a:rPr kumimoji="1" lang="ja-JP" altLang="en-US" dirty="0"/>
                        <a:t>種類</a:t>
                      </a:r>
                    </a:p>
                  </a:txBody>
                  <a:tcPr marL="0" marR="0" marT="0" marB="0" anchor="ctr">
                    <a:solidFill>
                      <a:srgbClr val="FFFFCC"/>
                    </a:solidFill>
                  </a:tcPr>
                </a:tc>
                <a:tc>
                  <a:txBody>
                    <a:bodyPr/>
                    <a:lstStyle/>
                    <a:p>
                      <a:pPr algn="ctr"/>
                      <a:r>
                        <a:rPr kumimoji="1" lang="ja-JP" altLang="en-US" dirty="0"/>
                        <a:t>現在残高</a:t>
                      </a:r>
                      <a:endParaRPr kumimoji="1" lang="en-US" altLang="ja-JP" dirty="0"/>
                    </a:p>
                    <a:p>
                      <a:pPr algn="ctr"/>
                      <a:r>
                        <a:rPr kumimoji="1" lang="en-US" altLang="ja-JP" sz="1200" dirty="0"/>
                        <a:t>(</a:t>
                      </a:r>
                      <a:r>
                        <a:rPr kumimoji="1" lang="ja-JP" altLang="en-US" sz="1200" dirty="0"/>
                        <a:t>単位：万</a:t>
                      </a:r>
                      <a:r>
                        <a:rPr kumimoji="1" lang="en-US" altLang="ja-JP" sz="1200" dirty="0"/>
                        <a:t>)</a:t>
                      </a:r>
                      <a:endParaRPr kumimoji="1" lang="ja-JP" altLang="en-US" dirty="0"/>
                    </a:p>
                  </a:txBody>
                  <a:tcPr marL="0" marR="0" marT="0" marB="0" anchor="ctr">
                    <a:solidFill>
                      <a:srgbClr val="FFFFCC"/>
                    </a:solidFill>
                  </a:tcPr>
                </a:tc>
                <a:tc>
                  <a:txBody>
                    <a:bodyPr/>
                    <a:lstStyle/>
                    <a:p>
                      <a:pPr algn="ctr"/>
                      <a:r>
                        <a:rPr kumimoji="1" lang="ja-JP" altLang="en-US" dirty="0"/>
                        <a:t>備考（銀行・証券会社名等）</a:t>
                      </a:r>
                    </a:p>
                  </a:txBody>
                  <a:tcPr marL="0" marR="0" marT="0" marB="0" anchor="ctr">
                    <a:solidFill>
                      <a:srgbClr val="FFFFCC"/>
                    </a:solidFill>
                  </a:tcPr>
                </a:tc>
                <a:extLst>
                  <a:ext uri="{0D108BD9-81ED-4DB2-BD59-A6C34878D82A}">
                    <a16:rowId xmlns:a16="http://schemas.microsoft.com/office/drawing/2014/main" val="2579425954"/>
                  </a:ext>
                </a:extLst>
              </a:tr>
              <a:tr h="494426">
                <a:tc>
                  <a:txBody>
                    <a:bodyPr/>
                    <a:lstStyle/>
                    <a:p>
                      <a:pPr algn="ctr"/>
                      <a:r>
                        <a:rPr kumimoji="1" lang="ja-JP" altLang="en-US" sz="1400" dirty="0"/>
                        <a:t>国内株式（個別銘柄）</a:t>
                      </a:r>
                    </a:p>
                  </a:txBody>
                  <a:tcPr marL="0" marR="0" marT="0" marB="0" anchor="ctr">
                    <a:lnB w="12700" cap="flat" cmpd="sng" algn="ctr">
                      <a:solidFill>
                        <a:schemeClr val="tx1"/>
                      </a:solidFill>
                      <a:prstDash val="sysDot"/>
                      <a:round/>
                      <a:headEnd type="none" w="med" len="med"/>
                      <a:tailEnd type="none" w="med" len="med"/>
                    </a:lnB>
                  </a:tcPr>
                </a:tc>
                <a:tc>
                  <a:txBody>
                    <a:bodyPr/>
                    <a:lstStyle/>
                    <a:p>
                      <a:pPr algn="ctr"/>
                      <a:r>
                        <a:rPr kumimoji="1" lang="ja-JP" altLang="en-US" sz="1400" dirty="0"/>
                        <a:t>国内株式</a:t>
                      </a:r>
                    </a:p>
                  </a:txBody>
                  <a:tcPr marL="0" marR="0" marT="0" marB="0" anchor="ctr">
                    <a:lnB w="12700" cap="flat" cmpd="sng" algn="ctr">
                      <a:solidFill>
                        <a:schemeClr val="tx1"/>
                      </a:solidFill>
                      <a:prstDash val="sysDot"/>
                      <a:round/>
                      <a:headEnd type="none" w="med" len="med"/>
                      <a:tailEnd type="none" w="med" len="med"/>
                    </a:lnB>
                  </a:tcPr>
                </a:tc>
                <a:tc>
                  <a:txBody>
                    <a:bodyPr/>
                    <a:lstStyle/>
                    <a:p>
                      <a:pPr algn="ctr"/>
                      <a:r>
                        <a:rPr kumimoji="1" lang="en-US" altLang="ja-JP" sz="1400" dirty="0"/>
                        <a:t>2,000</a:t>
                      </a:r>
                      <a:endParaRPr kumimoji="1" lang="ja-JP" altLang="en-US" sz="1400" dirty="0"/>
                    </a:p>
                  </a:txBody>
                  <a:tcPr marL="0" marR="0" marT="0" marB="0" anchor="ctr">
                    <a:lnB w="12700" cap="flat" cmpd="sng" algn="ctr">
                      <a:solidFill>
                        <a:schemeClr val="tx1"/>
                      </a:solidFill>
                      <a:prstDash val="sysDot"/>
                      <a:round/>
                      <a:headEnd type="none" w="med" len="med"/>
                      <a:tailEnd type="none" w="med" len="med"/>
                    </a:lnB>
                  </a:tcPr>
                </a:tc>
                <a:tc>
                  <a:txBody>
                    <a:bodyPr/>
                    <a:lstStyle/>
                    <a:p>
                      <a:pPr algn="ctr"/>
                      <a:r>
                        <a:rPr kumimoji="1" lang="ja-JP" altLang="en-US" sz="1400" dirty="0"/>
                        <a:t>●●証券</a:t>
                      </a:r>
                    </a:p>
                  </a:txBody>
                  <a:tcPr marL="0" marR="0" marT="0" marB="0"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50428243"/>
                  </a:ext>
                </a:extLst>
              </a:tr>
              <a:tr h="494426">
                <a:tc>
                  <a:txBody>
                    <a:bodyPr/>
                    <a:lstStyle/>
                    <a:p>
                      <a:pPr algn="ctr"/>
                      <a:r>
                        <a:rPr kumimoji="1" lang="ja-JP" altLang="en-US" sz="1400" dirty="0"/>
                        <a:t>Ａファンド</a:t>
                      </a:r>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ja-JP" altLang="en-US" sz="1400" dirty="0"/>
                        <a:t>国内株式</a:t>
                      </a:r>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68148164"/>
                  </a:ext>
                </a:extLst>
              </a:tr>
              <a:tr h="494426">
                <a:tc>
                  <a:txBody>
                    <a:bodyPr/>
                    <a:lstStyle/>
                    <a:p>
                      <a:pPr algn="ctr"/>
                      <a:r>
                        <a:rPr kumimoji="1" lang="ja-JP" altLang="en-US" sz="1400" dirty="0"/>
                        <a:t>Ｂファンド</a:t>
                      </a:r>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ja-JP" altLang="en-US" sz="1400" dirty="0"/>
                        <a:t>外国債券</a:t>
                      </a:r>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5222886"/>
                  </a:ext>
                </a:extLst>
              </a:tr>
              <a:tr h="494426">
                <a:tc>
                  <a:txBody>
                    <a:bodyPr/>
                    <a:lstStyle/>
                    <a:p>
                      <a:pPr algn="ctr"/>
                      <a:r>
                        <a:rPr kumimoji="1" lang="ja-JP" altLang="en-US" sz="1400" dirty="0"/>
                        <a:t>Ｃファンド</a:t>
                      </a:r>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ja-JP" altLang="en-US" sz="1400" dirty="0"/>
                        <a:t>外国株式</a:t>
                      </a:r>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65880253"/>
                  </a:ext>
                </a:extLst>
              </a:tr>
              <a:tr h="494426">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9786478"/>
                  </a:ext>
                </a:extLst>
              </a:tr>
              <a:tr h="494426">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2612004"/>
                  </a:ext>
                </a:extLst>
              </a:tr>
              <a:tr h="494426">
                <a:tc>
                  <a:txBody>
                    <a:bodyPr/>
                    <a:lstStyle/>
                    <a:p>
                      <a:pPr algn="ctr"/>
                      <a:endParaRPr kumimoji="1" lang="ja-JP" altLang="en-US" sz="140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55421983"/>
                  </a:ext>
                </a:extLst>
              </a:tr>
              <a:tr h="494426">
                <a:tc>
                  <a:txBody>
                    <a:bodyPr/>
                    <a:lstStyle/>
                    <a:p>
                      <a:pPr algn="ctr"/>
                      <a:endParaRPr kumimoji="1" lang="ja-JP" altLang="en-US" sz="140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810677049"/>
                  </a:ext>
                </a:extLst>
              </a:tr>
              <a:tr h="494426">
                <a:tc>
                  <a:txBody>
                    <a:bodyPr/>
                    <a:lstStyle/>
                    <a:p>
                      <a:pPr algn="ctr"/>
                      <a:endParaRPr kumimoji="1" lang="ja-JP" altLang="en-US" sz="140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383731723"/>
                  </a:ext>
                </a:extLst>
              </a:tr>
              <a:tr h="494426">
                <a:tc>
                  <a:txBody>
                    <a:bodyPr/>
                    <a:lstStyle/>
                    <a:p>
                      <a:pPr algn="ctr"/>
                      <a:endParaRPr kumimoji="1" lang="ja-JP" altLang="en-US" sz="1400"/>
                    </a:p>
                  </a:txBody>
                  <a:tcPr marL="0" marR="0" marT="0" marB="0" anchor="ctr">
                    <a:lnT w="12700" cap="flat" cmpd="sng" algn="ctr">
                      <a:solidFill>
                        <a:schemeClr val="tx1"/>
                      </a:solidFill>
                      <a:prstDash val="sysDot"/>
                      <a:round/>
                      <a:headEnd type="none" w="med" len="med"/>
                      <a:tailEnd type="none" w="med" len="med"/>
                    </a:lnT>
                  </a:tcPr>
                </a:tc>
                <a:tc>
                  <a:txBody>
                    <a:bodyPr/>
                    <a:lstStyle/>
                    <a:p>
                      <a:pPr algn="ctr"/>
                      <a:endParaRPr kumimoji="1" lang="ja-JP" altLang="en-US" sz="1400"/>
                    </a:p>
                  </a:txBody>
                  <a:tcPr marL="0" marR="0" marT="0" marB="0" anchor="ctr">
                    <a:lnT w="12700" cap="flat" cmpd="sng" algn="ctr">
                      <a:solidFill>
                        <a:schemeClr val="tx1"/>
                      </a:solidFill>
                      <a:prstDash val="sysDot"/>
                      <a:round/>
                      <a:headEnd type="none" w="med" len="med"/>
                      <a:tailEnd type="none" w="med" len="med"/>
                    </a:lnT>
                  </a:tcPr>
                </a:tc>
                <a:tc>
                  <a:txBody>
                    <a:bodyPr/>
                    <a:lstStyle/>
                    <a:p>
                      <a:pPr algn="ctr"/>
                      <a:endParaRPr kumimoji="1" lang="ja-JP" altLang="en-US" sz="1400"/>
                    </a:p>
                  </a:txBody>
                  <a:tcPr marL="0" marR="0" marT="0" marB="0" anchor="ctr">
                    <a:lnT w="12700" cap="flat" cmpd="sng" algn="ctr">
                      <a:solidFill>
                        <a:schemeClr val="tx1"/>
                      </a:solidFill>
                      <a:prstDash val="sysDot"/>
                      <a:round/>
                      <a:headEnd type="none" w="med" len="med"/>
                      <a:tailEnd type="none" w="med" len="med"/>
                    </a:lnT>
                  </a:tcPr>
                </a:tc>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3487369262"/>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252700" y="116632"/>
            <a:ext cx="5400600" cy="369332"/>
          </a:xfrm>
          <a:prstGeom prst="rect">
            <a:avLst/>
          </a:prstGeom>
          <a:solidFill>
            <a:schemeClr val="bg1"/>
          </a:solidFill>
          <a:ln>
            <a:solidFill>
              <a:schemeClr val="tx1"/>
            </a:solidFill>
          </a:ln>
        </p:spPr>
        <p:txBody>
          <a:bodyPr wrap="square" rtlCol="0">
            <a:spAutoFit/>
          </a:bodyPr>
          <a:lstStyle/>
          <a:p>
            <a:pPr algn="ctr" fontAlgn="auto">
              <a:spcBef>
                <a:spcPts val="0"/>
              </a:spcBef>
              <a:spcAft>
                <a:spcPts val="0"/>
              </a:spcAft>
            </a:pPr>
            <a:r>
              <a:rPr lang="ja-JP" altLang="en-US" sz="1800" dirty="0">
                <a:solidFill>
                  <a:srgbClr val="000000"/>
                </a:solidFill>
                <a:latin typeface="Arial"/>
                <a:ea typeface="ＭＳ Ｐゴシック"/>
              </a:rPr>
              <a:t>１－３．不動産</a:t>
            </a:r>
          </a:p>
        </p:txBody>
      </p:sp>
      <p:sp>
        <p:nvSpPr>
          <p:cNvPr id="5" name="スライド番号プレースホルダ 23"/>
          <p:cNvSpPr>
            <a:spLocks noGrp="1"/>
          </p:cNvSpPr>
          <p:nvPr>
            <p:ph type="sldNum" sz="quarter" idx="12"/>
          </p:nvPr>
        </p:nvSpPr>
        <p:spPr>
          <a:xfrm>
            <a:off x="7897099" y="6381328"/>
            <a:ext cx="1952445" cy="360040"/>
          </a:xfrm>
        </p:spPr>
        <p:txBody>
          <a:bodyPr/>
          <a:lstStyle/>
          <a:p>
            <a:fld id="{2EE0F27F-A302-4FC3-A5F9-1AF67ABFE4EE}" type="slidenum">
              <a:rPr lang="en-US" altLang="ja-JP" sz="1800">
                <a:solidFill>
                  <a:srgbClr val="000000"/>
                </a:solidFill>
              </a:rPr>
              <a:pPr/>
              <a:t>6</a:t>
            </a:fld>
            <a:endParaRPr lang="en-US" altLang="ja-JP" sz="1800" dirty="0">
              <a:solidFill>
                <a:srgbClr val="000000"/>
              </a:solidFill>
            </a:endParaRPr>
          </a:p>
        </p:txBody>
      </p:sp>
      <p:sp>
        <p:nvSpPr>
          <p:cNvPr id="7" name="テキスト ボックス 6"/>
          <p:cNvSpPr txBox="1"/>
          <p:nvPr/>
        </p:nvSpPr>
        <p:spPr>
          <a:xfrm>
            <a:off x="416496" y="548680"/>
            <a:ext cx="9073008" cy="432048"/>
          </a:xfrm>
          <a:prstGeom prst="rect">
            <a:avLst/>
          </a:prstGeom>
          <a:solidFill>
            <a:schemeClr val="bg1"/>
          </a:solidFill>
          <a:ln>
            <a:noFill/>
          </a:ln>
        </p:spPr>
        <p:txBody>
          <a:bodyPr wrap="square" rtlCol="0">
            <a:noAutofit/>
          </a:bodyPr>
          <a:lstStyle/>
          <a:p>
            <a:pPr fontAlgn="ctr">
              <a:spcBef>
                <a:spcPts val="0"/>
              </a:spcBef>
              <a:spcAft>
                <a:spcPts val="0"/>
              </a:spcAft>
            </a:pPr>
            <a:r>
              <a:rPr lang="ja-JP" altLang="en-US" sz="2000" dirty="0">
                <a:solidFill>
                  <a:srgbClr val="000000"/>
                </a:solidFill>
                <a:latin typeface="ＭＳ 明朝" panose="02020609040205080304" pitchFamily="17" charset="-128"/>
                <a:ea typeface="ＭＳ Ｐゴシック" panose="020B0600070205080204" pitchFamily="50" charset="-128"/>
              </a:rPr>
              <a:t>●●様の所有不動産は以下の通りです。</a:t>
            </a:r>
            <a:endParaRPr lang="en-US" altLang="ja-JP" sz="2000" dirty="0">
              <a:solidFill>
                <a:srgbClr val="000000"/>
              </a:solidFill>
              <a:latin typeface="ＭＳ 明朝" panose="02020609040205080304" pitchFamily="17" charset="-128"/>
              <a:ea typeface="ＭＳ Ｐゴシック" panose="020B0600070205080204" pitchFamily="50" charset="-128"/>
            </a:endParaRPr>
          </a:p>
        </p:txBody>
      </p:sp>
      <p:graphicFrame>
        <p:nvGraphicFramePr>
          <p:cNvPr id="9" name="表 8"/>
          <p:cNvGraphicFramePr>
            <a:graphicFrameLocks noGrp="1" noChangeAspect="1"/>
          </p:cNvGraphicFramePr>
          <p:nvPr>
            <p:extLst>
              <p:ext uri="{D42A27DB-BD31-4B8C-83A1-F6EECF244321}">
                <p14:modId xmlns:p14="http://schemas.microsoft.com/office/powerpoint/2010/main" val="719034481"/>
              </p:ext>
            </p:extLst>
          </p:nvPr>
        </p:nvGraphicFramePr>
        <p:xfrm>
          <a:off x="920552" y="1014218"/>
          <a:ext cx="7992888" cy="5511125"/>
        </p:xfrm>
        <a:graphic>
          <a:graphicData uri="http://schemas.openxmlformats.org/drawingml/2006/table">
            <a:tbl>
              <a:tblPr firstRow="1" bandRow="1">
                <a:tableStyleId>{5940675A-B579-460E-94D1-54222C63F5DA}</a:tableStyleId>
              </a:tblPr>
              <a:tblGrid>
                <a:gridCol w="1796850">
                  <a:extLst>
                    <a:ext uri="{9D8B030D-6E8A-4147-A177-3AD203B41FA5}">
                      <a16:colId xmlns:a16="http://schemas.microsoft.com/office/drawing/2014/main" val="2337066695"/>
                    </a:ext>
                  </a:extLst>
                </a:gridCol>
                <a:gridCol w="3098019">
                  <a:extLst>
                    <a:ext uri="{9D8B030D-6E8A-4147-A177-3AD203B41FA5}">
                      <a16:colId xmlns:a16="http://schemas.microsoft.com/office/drawing/2014/main" val="2080984391"/>
                    </a:ext>
                  </a:extLst>
                </a:gridCol>
                <a:gridCol w="3098019">
                  <a:extLst>
                    <a:ext uri="{9D8B030D-6E8A-4147-A177-3AD203B41FA5}">
                      <a16:colId xmlns:a16="http://schemas.microsoft.com/office/drawing/2014/main" val="1162734100"/>
                    </a:ext>
                  </a:extLst>
                </a:gridCol>
              </a:tblGrid>
              <a:tr h="833153">
                <a:tc>
                  <a:txBody>
                    <a:bodyPr/>
                    <a:lstStyle/>
                    <a:p>
                      <a:pPr algn="ctr"/>
                      <a:r>
                        <a:rPr kumimoji="1" lang="ja-JP" altLang="en-US" sz="1600" dirty="0"/>
                        <a:t>件名／所在地</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2">
                  <a:txBody>
                    <a:bodyPr/>
                    <a:lstStyle/>
                    <a:p>
                      <a:pPr algn="ctr"/>
                      <a:r>
                        <a:rPr kumimoji="1" lang="ja-JP" altLang="en-US" sz="1800" dirty="0"/>
                        <a:t>東京都●●区●●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4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79425954"/>
                  </a:ext>
                </a:extLst>
              </a:tr>
              <a:tr h="779662">
                <a:tc>
                  <a:txBody>
                    <a:bodyPr/>
                    <a:lstStyle/>
                    <a:p>
                      <a:pPr algn="ctr"/>
                      <a:r>
                        <a:rPr kumimoji="1" lang="ja-JP" altLang="en-US" sz="1600" dirty="0"/>
                        <a:t>名義</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2">
                  <a:txBody>
                    <a:bodyPr/>
                    <a:lstStyle/>
                    <a:p>
                      <a:pPr algn="ctr"/>
                      <a:r>
                        <a:rPr kumimoji="1" lang="ja-JP" altLang="en-US" sz="1800" dirty="0"/>
                        <a:t>田中●●</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0428243"/>
                  </a:ext>
                </a:extLst>
              </a:tr>
              <a:tr h="779662">
                <a:tc>
                  <a:txBody>
                    <a:bodyPr/>
                    <a:lstStyle/>
                    <a:p>
                      <a:pPr algn="ctr"/>
                      <a:r>
                        <a:rPr kumimoji="1" lang="ja-JP" altLang="en-US" sz="1600" dirty="0"/>
                        <a:t>取得時期</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t>１９●●年●月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8148164"/>
                  </a:ext>
                </a:extLst>
              </a:tr>
              <a:tr h="779662">
                <a:tc>
                  <a:txBody>
                    <a:bodyPr/>
                    <a:lstStyle/>
                    <a:p>
                      <a:pPr algn="ctr"/>
                      <a:r>
                        <a:rPr kumimoji="1" lang="ja-JP" altLang="en-US" sz="1600" dirty="0"/>
                        <a:t>土地／建物</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kumimoji="1" lang="ja-JP" altLang="en-US" sz="1800" dirty="0"/>
                        <a:t>土地</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t>建物</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705222886"/>
                  </a:ext>
                </a:extLst>
              </a:tr>
              <a:tr h="779662">
                <a:tc>
                  <a:txBody>
                    <a:bodyPr/>
                    <a:lstStyle/>
                    <a:p>
                      <a:pPr algn="ctr"/>
                      <a:r>
                        <a:rPr kumimoji="1" lang="ja-JP" altLang="en-US" sz="1600" dirty="0"/>
                        <a:t>面積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kumimoji="1" lang="ja-JP" altLang="en-US" sz="1800" dirty="0"/>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5880253"/>
                  </a:ext>
                </a:extLst>
              </a:tr>
              <a:tr h="779662">
                <a:tc>
                  <a:txBody>
                    <a:bodyPr/>
                    <a:lstStyle/>
                    <a:p>
                      <a:pPr algn="ctr"/>
                      <a:r>
                        <a:rPr kumimoji="1" lang="ja-JP" altLang="en-US" sz="1600" dirty="0"/>
                        <a:t>時価</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t>●●万円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t>●●万円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9786478"/>
                  </a:ext>
                </a:extLst>
              </a:tr>
              <a:tr h="779662">
                <a:tc>
                  <a:txBody>
                    <a:bodyPr/>
                    <a:lstStyle/>
                    <a:p>
                      <a:pPr algn="ctr"/>
                      <a:r>
                        <a:rPr kumimoji="1" lang="ja-JP" altLang="en-US" sz="1600" dirty="0"/>
                        <a:t>構造</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kumimoji="1" lang="ja-JP" altLang="en-US" sz="1800" dirty="0"/>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0677049"/>
                  </a:ext>
                </a:extLst>
              </a:tr>
            </a:tbl>
          </a:graphicData>
        </a:graphic>
      </p:graphicFrame>
    </p:spTree>
    <p:extLst>
      <p:ext uri="{BB962C8B-B14F-4D97-AF65-F5344CB8AC3E}">
        <p14:creationId xmlns:p14="http://schemas.microsoft.com/office/powerpoint/2010/main" val="1777570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23"/>
          <p:cNvSpPr>
            <a:spLocks noGrp="1"/>
          </p:cNvSpPr>
          <p:nvPr>
            <p:ph type="sldNum" sz="quarter" idx="12"/>
          </p:nvPr>
        </p:nvSpPr>
        <p:spPr>
          <a:xfrm>
            <a:off x="7897099" y="6381328"/>
            <a:ext cx="1952445" cy="360040"/>
          </a:xfrm>
        </p:spPr>
        <p:txBody>
          <a:bodyPr/>
          <a:lstStyle/>
          <a:p>
            <a:fld id="{2EE0F27F-A302-4FC3-A5F9-1AF67ABFE4EE}" type="slidenum">
              <a:rPr lang="en-US" altLang="ja-JP" sz="1800">
                <a:solidFill>
                  <a:srgbClr val="000000"/>
                </a:solidFill>
              </a:rPr>
              <a:pPr/>
              <a:t>7</a:t>
            </a:fld>
            <a:endParaRPr lang="en-US" altLang="ja-JP" sz="1800" dirty="0">
              <a:solidFill>
                <a:srgbClr val="000000"/>
              </a:solidFill>
            </a:endParaRPr>
          </a:p>
        </p:txBody>
      </p:sp>
      <p:sp>
        <p:nvSpPr>
          <p:cNvPr id="5" name="テキスト ボックス 4"/>
          <p:cNvSpPr txBox="1"/>
          <p:nvPr/>
        </p:nvSpPr>
        <p:spPr>
          <a:xfrm>
            <a:off x="2252700" y="116632"/>
            <a:ext cx="5400600" cy="369332"/>
          </a:xfrm>
          <a:prstGeom prst="rect">
            <a:avLst/>
          </a:prstGeom>
          <a:solidFill>
            <a:schemeClr val="bg1"/>
          </a:solidFill>
          <a:ln>
            <a:solidFill>
              <a:schemeClr val="tx1"/>
            </a:solidFill>
          </a:ln>
        </p:spPr>
        <p:txBody>
          <a:bodyPr wrap="square" rtlCol="0">
            <a:spAutoFit/>
          </a:bodyPr>
          <a:lstStyle/>
          <a:p>
            <a:pPr algn="ctr" fontAlgn="auto">
              <a:spcBef>
                <a:spcPts val="0"/>
              </a:spcBef>
              <a:spcAft>
                <a:spcPts val="0"/>
              </a:spcAft>
            </a:pPr>
            <a:r>
              <a:rPr lang="ja-JP" altLang="en-US" sz="1800" dirty="0">
                <a:solidFill>
                  <a:srgbClr val="000000"/>
                </a:solidFill>
                <a:latin typeface="Arial"/>
                <a:ea typeface="ＭＳ Ｐゴシック"/>
              </a:rPr>
              <a:t>１－４．生命保険・共済</a:t>
            </a:r>
          </a:p>
        </p:txBody>
      </p:sp>
      <p:sp>
        <p:nvSpPr>
          <p:cNvPr id="7" name="テキスト ボックス 6"/>
          <p:cNvSpPr txBox="1"/>
          <p:nvPr/>
        </p:nvSpPr>
        <p:spPr>
          <a:xfrm>
            <a:off x="416496" y="548680"/>
            <a:ext cx="9073008" cy="432048"/>
          </a:xfrm>
          <a:prstGeom prst="rect">
            <a:avLst/>
          </a:prstGeom>
          <a:solidFill>
            <a:schemeClr val="bg1"/>
          </a:solidFill>
          <a:ln>
            <a:noFill/>
          </a:ln>
        </p:spPr>
        <p:txBody>
          <a:bodyPr wrap="square" rtlCol="0">
            <a:noAutofit/>
          </a:bodyPr>
          <a:lstStyle/>
          <a:p>
            <a:pPr fontAlgn="ctr">
              <a:spcBef>
                <a:spcPts val="0"/>
              </a:spcBef>
              <a:spcAft>
                <a:spcPts val="0"/>
              </a:spcAft>
            </a:pPr>
            <a:r>
              <a:rPr lang="ja-JP" altLang="en-US" sz="2000" dirty="0">
                <a:solidFill>
                  <a:srgbClr val="000000"/>
                </a:solidFill>
                <a:latin typeface="ＭＳ 明朝" panose="02020609040205080304" pitchFamily="17" charset="-128"/>
                <a:ea typeface="ＭＳ Ｐゴシック" panose="020B0600070205080204" pitchFamily="50" charset="-128"/>
              </a:rPr>
              <a:t>●●様が現在加入している生命保険・共済は以下の通りです。</a:t>
            </a:r>
            <a:endParaRPr lang="en-US" altLang="ja-JP" sz="2000" dirty="0">
              <a:solidFill>
                <a:srgbClr val="000000"/>
              </a:solidFill>
              <a:latin typeface="ＭＳ 明朝" panose="02020609040205080304" pitchFamily="17" charset="-128"/>
              <a:ea typeface="ＭＳ Ｐゴシック" panose="020B0600070205080204" pitchFamily="50" charset="-128"/>
            </a:endParaRPr>
          </a:p>
        </p:txBody>
      </p:sp>
      <p:graphicFrame>
        <p:nvGraphicFramePr>
          <p:cNvPr id="9" name="表 8"/>
          <p:cNvGraphicFramePr>
            <a:graphicFrameLocks noGrp="1" noChangeAspect="1"/>
          </p:cNvGraphicFramePr>
          <p:nvPr>
            <p:extLst>
              <p:ext uri="{D42A27DB-BD31-4B8C-83A1-F6EECF244321}">
                <p14:modId xmlns:p14="http://schemas.microsoft.com/office/powerpoint/2010/main" val="3305269759"/>
              </p:ext>
            </p:extLst>
          </p:nvPr>
        </p:nvGraphicFramePr>
        <p:xfrm>
          <a:off x="200472" y="1043441"/>
          <a:ext cx="9577064" cy="5337889"/>
        </p:xfrm>
        <a:graphic>
          <a:graphicData uri="http://schemas.openxmlformats.org/drawingml/2006/table">
            <a:tbl>
              <a:tblPr firstRow="1" bandRow="1">
                <a:tableStyleId>{5940675A-B579-460E-94D1-54222C63F5DA}</a:tableStyleId>
              </a:tblPr>
              <a:tblGrid>
                <a:gridCol w="1662816">
                  <a:extLst>
                    <a:ext uri="{9D8B030D-6E8A-4147-A177-3AD203B41FA5}">
                      <a16:colId xmlns:a16="http://schemas.microsoft.com/office/drawing/2014/main" val="2337066695"/>
                    </a:ext>
                  </a:extLst>
                </a:gridCol>
                <a:gridCol w="1577544">
                  <a:extLst>
                    <a:ext uri="{9D8B030D-6E8A-4147-A177-3AD203B41FA5}">
                      <a16:colId xmlns:a16="http://schemas.microsoft.com/office/drawing/2014/main" val="2080984391"/>
                    </a:ext>
                  </a:extLst>
                </a:gridCol>
                <a:gridCol w="1656184">
                  <a:extLst>
                    <a:ext uri="{9D8B030D-6E8A-4147-A177-3AD203B41FA5}">
                      <a16:colId xmlns:a16="http://schemas.microsoft.com/office/drawing/2014/main" val="642387169"/>
                    </a:ext>
                  </a:extLst>
                </a:gridCol>
                <a:gridCol w="1656184">
                  <a:extLst>
                    <a:ext uri="{9D8B030D-6E8A-4147-A177-3AD203B41FA5}">
                      <a16:colId xmlns:a16="http://schemas.microsoft.com/office/drawing/2014/main" val="1162734100"/>
                    </a:ext>
                  </a:extLst>
                </a:gridCol>
                <a:gridCol w="3024336">
                  <a:extLst>
                    <a:ext uri="{9D8B030D-6E8A-4147-A177-3AD203B41FA5}">
                      <a16:colId xmlns:a16="http://schemas.microsoft.com/office/drawing/2014/main" val="906068024"/>
                    </a:ext>
                  </a:extLst>
                </a:gridCol>
              </a:tblGrid>
              <a:tr h="650209">
                <a:tc>
                  <a:txBody>
                    <a:bodyPr/>
                    <a:lstStyle/>
                    <a:p>
                      <a:pPr algn="ctr"/>
                      <a:r>
                        <a:rPr kumimoji="1" lang="ja-JP" altLang="en-US" dirty="0"/>
                        <a:t>被保険者名</a:t>
                      </a:r>
                    </a:p>
                  </a:txBody>
                  <a:tcPr marL="0" marR="0" marT="0" marB="0" anchor="ctr">
                    <a:solidFill>
                      <a:srgbClr val="FFFFCC"/>
                    </a:solidFill>
                  </a:tcPr>
                </a:tc>
                <a:tc>
                  <a:txBody>
                    <a:bodyPr/>
                    <a:lstStyle/>
                    <a:p>
                      <a:pPr algn="ctr"/>
                      <a:r>
                        <a:rPr kumimoji="1" lang="ja-JP" altLang="en-US" dirty="0"/>
                        <a:t>保険会社</a:t>
                      </a:r>
                    </a:p>
                  </a:txBody>
                  <a:tcPr marL="0" marR="0" marT="0" marB="0" anchor="ctr">
                    <a:solidFill>
                      <a:srgbClr val="FFFFCC"/>
                    </a:solidFill>
                  </a:tcPr>
                </a:tc>
                <a:tc>
                  <a:txBody>
                    <a:bodyPr/>
                    <a:lstStyle/>
                    <a:p>
                      <a:pPr algn="ctr"/>
                      <a:r>
                        <a:rPr kumimoji="1" lang="ja-JP" altLang="en-US" dirty="0"/>
                        <a:t>保障額</a:t>
                      </a:r>
                    </a:p>
                  </a:txBody>
                  <a:tcPr marL="0" marR="0" marT="0" marB="0" anchor="ctr">
                    <a:solidFill>
                      <a:srgbClr val="FFFFCC"/>
                    </a:solidFill>
                  </a:tcPr>
                </a:tc>
                <a:tc>
                  <a:txBody>
                    <a:bodyPr/>
                    <a:lstStyle/>
                    <a:p>
                      <a:pPr algn="ctr"/>
                      <a:r>
                        <a:rPr kumimoji="1" lang="ja-JP" altLang="en-US" dirty="0"/>
                        <a:t>保険料</a:t>
                      </a:r>
                      <a:endParaRPr kumimoji="1" lang="en-US" altLang="ja-JP" dirty="0"/>
                    </a:p>
                  </a:txBody>
                  <a:tcPr marL="0" marR="0" marT="0" marB="0" anchor="ctr">
                    <a:solidFill>
                      <a:srgbClr val="FFFFCC"/>
                    </a:solidFill>
                  </a:tcPr>
                </a:tc>
                <a:tc>
                  <a:txBody>
                    <a:bodyPr/>
                    <a:lstStyle/>
                    <a:p>
                      <a:pPr algn="ctr"/>
                      <a:r>
                        <a:rPr kumimoji="1" lang="ja-JP" altLang="en-US" dirty="0"/>
                        <a:t>備考（保険種類、証券番号等）</a:t>
                      </a:r>
                    </a:p>
                  </a:txBody>
                  <a:tcPr marL="0" marR="0" marT="0" marB="0" anchor="ctr">
                    <a:solidFill>
                      <a:srgbClr val="FFFFCC"/>
                    </a:solidFill>
                  </a:tcPr>
                </a:tc>
                <a:extLst>
                  <a:ext uri="{0D108BD9-81ED-4DB2-BD59-A6C34878D82A}">
                    <a16:rowId xmlns:a16="http://schemas.microsoft.com/office/drawing/2014/main" val="2579425954"/>
                  </a:ext>
                </a:extLst>
              </a:tr>
              <a:tr h="585960">
                <a:tc>
                  <a:txBody>
                    <a:bodyPr/>
                    <a:lstStyle/>
                    <a:p>
                      <a:pPr algn="ctr"/>
                      <a:r>
                        <a:rPr kumimoji="1" lang="ja-JP" altLang="en-US" sz="1400" dirty="0"/>
                        <a:t>●●様</a:t>
                      </a:r>
                    </a:p>
                  </a:txBody>
                  <a:tcPr marL="0" marR="0" marT="0" marB="0" anchor="ctr">
                    <a:lnB w="12700" cap="flat" cmpd="sng" algn="ctr">
                      <a:solidFill>
                        <a:schemeClr val="tx1"/>
                      </a:solidFill>
                      <a:prstDash val="sysDot"/>
                      <a:round/>
                      <a:headEnd type="none" w="med" len="med"/>
                      <a:tailEnd type="none" w="med" len="med"/>
                    </a:lnB>
                  </a:tcPr>
                </a:tc>
                <a:tc>
                  <a:txBody>
                    <a:bodyPr/>
                    <a:lstStyle/>
                    <a:p>
                      <a:pPr algn="ctr"/>
                      <a:r>
                        <a:rPr kumimoji="1" lang="ja-JP" altLang="en-US" sz="1400" dirty="0"/>
                        <a:t>●●</a:t>
                      </a:r>
                    </a:p>
                  </a:txBody>
                  <a:tcPr marL="0" marR="0" marT="0" marB="0" anchor="ctr">
                    <a:lnB w="12700" cap="flat" cmpd="sng" algn="ctr">
                      <a:solidFill>
                        <a:schemeClr val="tx1"/>
                      </a:solidFill>
                      <a:prstDash val="sysDot"/>
                      <a:round/>
                      <a:headEnd type="none" w="med" len="med"/>
                      <a:tailEnd type="none" w="med" len="med"/>
                    </a:lnB>
                  </a:tcPr>
                </a:tc>
                <a:tc>
                  <a:txBody>
                    <a:bodyPr/>
                    <a:lstStyle/>
                    <a:p>
                      <a:pPr algn="ctr"/>
                      <a:r>
                        <a:rPr kumimoji="1" lang="en-US" altLang="ja-JP" sz="1400" dirty="0"/>
                        <a:t>3,000</a:t>
                      </a:r>
                      <a:r>
                        <a:rPr kumimoji="1" lang="ja-JP" altLang="en-US" sz="1400" dirty="0"/>
                        <a:t>万円</a:t>
                      </a:r>
                    </a:p>
                  </a:txBody>
                  <a:tcPr marL="0" marR="0" marT="0" marB="0" anchor="ctr">
                    <a:lnB w="12700" cap="flat" cmpd="sng" algn="ctr">
                      <a:solidFill>
                        <a:schemeClr val="tx1"/>
                      </a:solidFill>
                      <a:prstDash val="sysDot"/>
                      <a:round/>
                      <a:headEnd type="none" w="med" len="med"/>
                      <a:tailEnd type="none" w="med" len="med"/>
                    </a:lnB>
                  </a:tcPr>
                </a:tc>
                <a:tc>
                  <a:txBody>
                    <a:bodyPr/>
                    <a:lstStyle/>
                    <a:p>
                      <a:pPr algn="ctr"/>
                      <a:r>
                        <a:rPr kumimoji="1" lang="en-US" altLang="ja-JP" sz="1400" dirty="0"/>
                        <a:t>10,290</a:t>
                      </a:r>
                      <a:r>
                        <a:rPr kumimoji="1" lang="ja-JP" altLang="en-US" sz="1400" dirty="0"/>
                        <a:t>円</a:t>
                      </a:r>
                    </a:p>
                  </a:txBody>
                  <a:tcPr marL="0" marR="0" marT="0" marB="0" anchor="ctr">
                    <a:lnB w="12700" cap="flat" cmpd="sng" algn="ctr">
                      <a:solidFill>
                        <a:schemeClr val="tx1"/>
                      </a:solidFill>
                      <a:prstDash val="sysDot"/>
                      <a:round/>
                      <a:headEnd type="none" w="med" len="med"/>
                      <a:tailEnd type="none" w="med" len="med"/>
                    </a:lnB>
                  </a:tcPr>
                </a:tc>
                <a:tc>
                  <a:txBody>
                    <a:bodyPr/>
                    <a:lstStyle/>
                    <a:p>
                      <a:pPr algn="ctr"/>
                      <a:r>
                        <a:rPr kumimoji="1" lang="ja-JP" altLang="en-US" sz="1400" dirty="0"/>
                        <a:t>定期保険（１０年更新）</a:t>
                      </a:r>
                      <a:endParaRPr kumimoji="1" lang="en-US" altLang="ja-JP" sz="1400" dirty="0"/>
                    </a:p>
                  </a:txBody>
                  <a:tcPr marL="0" marR="0" marT="0" marB="0"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50428243"/>
                  </a:ext>
                </a:extLst>
              </a:tr>
              <a:tr h="585960">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68148164"/>
                  </a:ext>
                </a:extLst>
              </a:tr>
              <a:tr h="585960">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5222886"/>
                  </a:ext>
                </a:extLst>
              </a:tr>
              <a:tr h="585960">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65880253"/>
                  </a:ext>
                </a:extLst>
              </a:tr>
              <a:tr h="585960">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9786478"/>
                  </a:ext>
                </a:extLst>
              </a:tr>
              <a:tr h="585960">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2612004"/>
                  </a:ext>
                </a:extLst>
              </a:tr>
              <a:tr h="585960">
                <a:tc>
                  <a:txBody>
                    <a:bodyPr/>
                    <a:lstStyle/>
                    <a:p>
                      <a:pPr algn="ctr"/>
                      <a:endParaRPr kumimoji="1" lang="ja-JP" altLang="en-US" sz="140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55421983"/>
                  </a:ext>
                </a:extLst>
              </a:tr>
              <a:tr h="585960">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tcPr>
                </a:tc>
                <a:tc>
                  <a:txBody>
                    <a:bodyPr/>
                    <a:lstStyle/>
                    <a:p>
                      <a:pPr algn="ctr"/>
                      <a:endParaRPr kumimoji="1" lang="ja-JP" altLang="en-US" sz="1400"/>
                    </a:p>
                  </a:txBody>
                  <a:tcPr marL="0" marR="0" marT="0" marB="0" anchor="ctr">
                    <a:lnT w="12700" cap="flat" cmpd="sng" algn="ctr">
                      <a:solidFill>
                        <a:schemeClr val="tx1"/>
                      </a:solidFill>
                      <a:prstDash val="sysDot"/>
                      <a:round/>
                      <a:headEnd type="none" w="med" len="med"/>
                      <a:tailEnd type="none" w="med" len="med"/>
                    </a:lnT>
                  </a:tcPr>
                </a:tc>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tcPr>
                </a:tc>
                <a:tc>
                  <a:txBody>
                    <a:bodyPr/>
                    <a:lstStyle/>
                    <a:p>
                      <a:pPr algn="ctr"/>
                      <a:endParaRPr kumimoji="1" lang="ja-JP" altLang="en-US" sz="1400"/>
                    </a:p>
                  </a:txBody>
                  <a:tcPr marL="0" marR="0" marT="0" marB="0" anchor="ctr">
                    <a:lnT w="12700" cap="flat" cmpd="sng" algn="ctr">
                      <a:solidFill>
                        <a:schemeClr val="tx1"/>
                      </a:solidFill>
                      <a:prstDash val="sysDot"/>
                      <a:round/>
                      <a:headEnd type="none" w="med" len="med"/>
                      <a:tailEnd type="none" w="med" len="med"/>
                    </a:lnT>
                  </a:tcPr>
                </a:tc>
                <a:tc>
                  <a:txBody>
                    <a:bodyPr/>
                    <a:lstStyle/>
                    <a:p>
                      <a:pPr algn="ctr"/>
                      <a:endParaRPr kumimoji="1" lang="ja-JP" altLang="en-US" sz="1400" dirty="0"/>
                    </a:p>
                  </a:txBody>
                  <a:tcPr marL="0" marR="0" marT="0" marB="0"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3487369262"/>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7" name="Picture 1"/>
          <p:cNvPicPr>
            <a:picLocks noChangeAspect="1" noChangeArrowheads="1"/>
          </p:cNvPicPr>
          <p:nvPr/>
        </p:nvPicPr>
        <p:blipFill>
          <a:blip r:embed="rId3" cstate="print"/>
          <a:srcRect/>
          <a:stretch>
            <a:fillRect/>
          </a:stretch>
        </p:blipFill>
        <p:spPr bwMode="auto">
          <a:xfrm>
            <a:off x="4824190" y="1695124"/>
            <a:ext cx="4912602" cy="3406734"/>
          </a:xfrm>
          <a:prstGeom prst="rect">
            <a:avLst/>
          </a:prstGeom>
          <a:noFill/>
          <a:ln w="9525">
            <a:noFill/>
            <a:miter lim="800000"/>
            <a:headEnd/>
            <a:tailEnd/>
          </a:ln>
          <a:effectLst/>
        </p:spPr>
      </p:pic>
      <p:sp>
        <p:nvSpPr>
          <p:cNvPr id="34" name="テキスト ボックス 33"/>
          <p:cNvSpPr txBox="1"/>
          <p:nvPr/>
        </p:nvSpPr>
        <p:spPr>
          <a:xfrm>
            <a:off x="166654" y="744959"/>
            <a:ext cx="1872629" cy="307777"/>
          </a:xfrm>
          <a:prstGeom prst="rect">
            <a:avLst/>
          </a:prstGeom>
          <a:noFill/>
        </p:spPr>
        <p:txBody>
          <a:bodyPr wrap="none" rtlCol="0">
            <a:spAutoFit/>
          </a:bodyPr>
          <a:lstStyle/>
          <a:p>
            <a:r>
              <a:rPr kumimoji="1" lang="ja-JP" altLang="en-US" sz="1400" dirty="0"/>
              <a:t>現在（</a:t>
            </a:r>
            <a:r>
              <a:rPr kumimoji="1" lang="en-US" altLang="ja-JP" sz="1400" dirty="0"/>
              <a:t>20</a:t>
            </a:r>
            <a:r>
              <a:rPr kumimoji="1" lang="ja-JP" altLang="en-US" sz="1400" dirty="0"/>
              <a:t>●●年時点）</a:t>
            </a:r>
          </a:p>
        </p:txBody>
      </p:sp>
      <p:cxnSp>
        <p:nvCxnSpPr>
          <p:cNvPr id="35" name="直線コネクタ 34"/>
          <p:cNvCxnSpPr/>
          <p:nvPr/>
        </p:nvCxnSpPr>
        <p:spPr>
          <a:xfrm>
            <a:off x="200472" y="1209123"/>
            <a:ext cx="4605797" cy="22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rot="5400000">
            <a:off x="-292195" y="3943015"/>
            <a:ext cx="5472000" cy="190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2000672" y="611977"/>
            <a:ext cx="846706" cy="584775"/>
          </a:xfrm>
          <a:prstGeom prst="rect">
            <a:avLst/>
          </a:prstGeom>
          <a:noFill/>
        </p:spPr>
        <p:txBody>
          <a:bodyPr wrap="none" rtlCol="0">
            <a:spAutoFit/>
          </a:bodyPr>
          <a:lstStyle/>
          <a:p>
            <a:r>
              <a:rPr kumimoji="1" lang="en-US" altLang="ja-JP" sz="3200" dirty="0"/>
              <a:t>B/S</a:t>
            </a:r>
            <a:endParaRPr kumimoji="1" lang="ja-JP" altLang="en-US" sz="3200" dirty="0"/>
          </a:p>
        </p:txBody>
      </p:sp>
      <p:sp>
        <p:nvSpPr>
          <p:cNvPr id="38" name="テキスト ボックス 37"/>
          <p:cNvSpPr txBox="1"/>
          <p:nvPr/>
        </p:nvSpPr>
        <p:spPr>
          <a:xfrm>
            <a:off x="200471" y="1322765"/>
            <a:ext cx="2134285" cy="4658565"/>
          </a:xfrm>
          <a:prstGeom prst="rect">
            <a:avLst/>
          </a:prstGeom>
          <a:noFill/>
        </p:spPr>
        <p:txBody>
          <a:bodyPr wrap="none" rIns="36000" rtlCol="0">
            <a:noAutofit/>
          </a:bodyPr>
          <a:lstStyle/>
          <a:p>
            <a:r>
              <a:rPr kumimoji="1" lang="ja-JP" altLang="en-US" sz="1400" dirty="0"/>
              <a:t>資産</a:t>
            </a:r>
            <a:endParaRPr lang="en-US" altLang="ja-JP" sz="1400" dirty="0"/>
          </a:p>
          <a:p>
            <a:endParaRPr kumimoji="1" lang="en-US" altLang="ja-JP" sz="1400" dirty="0"/>
          </a:p>
          <a:p>
            <a:r>
              <a:rPr kumimoji="1" lang="ja-JP" altLang="en-US" sz="1400" dirty="0"/>
              <a:t>預金　　　　　　　 　　</a:t>
            </a:r>
            <a:r>
              <a:rPr lang="ja-JP" altLang="en-US" sz="1400" dirty="0"/>
              <a:t> </a:t>
            </a:r>
            <a:r>
              <a:rPr lang="en-US" altLang="ja-JP" sz="1400" dirty="0"/>
              <a:t>2,000</a:t>
            </a:r>
            <a:endParaRPr kumimoji="1" lang="en-US" altLang="ja-JP" sz="1400" dirty="0"/>
          </a:p>
          <a:p>
            <a:endParaRPr lang="en-US" altLang="ja-JP" sz="1400" dirty="0"/>
          </a:p>
          <a:p>
            <a:endParaRPr kumimoji="1" lang="en-US" altLang="ja-JP" sz="1400" dirty="0"/>
          </a:p>
          <a:p>
            <a:r>
              <a:rPr lang="ja-JP" altLang="en-US" sz="1400" dirty="0"/>
              <a:t>国内株式（個別）  　 </a:t>
            </a:r>
            <a:r>
              <a:rPr lang="en-US" altLang="ja-JP" sz="1400" dirty="0"/>
              <a:t>1,500</a:t>
            </a:r>
            <a:r>
              <a:rPr lang="ja-JP" altLang="en-US" sz="1400" dirty="0"/>
              <a:t>　　　　 </a:t>
            </a:r>
            <a:endParaRPr lang="en-US" altLang="ja-JP" sz="1400" dirty="0"/>
          </a:p>
          <a:p>
            <a:r>
              <a:rPr lang="ja-JP" altLang="en-US" sz="1400" dirty="0"/>
              <a:t>国内株投信　　　  　 </a:t>
            </a:r>
            <a:r>
              <a:rPr lang="en-US" altLang="ja-JP" sz="1400" dirty="0"/>
              <a:t>3,000</a:t>
            </a:r>
          </a:p>
          <a:p>
            <a:endParaRPr kumimoji="1" lang="en-US" altLang="ja-JP" sz="1400" dirty="0"/>
          </a:p>
          <a:p>
            <a:r>
              <a:rPr lang="ja-JP" altLang="en-US" sz="1400" dirty="0"/>
              <a:t>外国株投信　　　 　　  </a:t>
            </a:r>
            <a:r>
              <a:rPr lang="en-US" altLang="ja-JP" sz="1400" dirty="0"/>
              <a:t>500</a:t>
            </a:r>
            <a:r>
              <a:rPr lang="ja-JP" altLang="en-US" sz="1400" dirty="0"/>
              <a:t>  </a:t>
            </a:r>
            <a:endParaRPr lang="en-US" altLang="ja-JP" sz="1400" dirty="0"/>
          </a:p>
          <a:p>
            <a:r>
              <a:rPr lang="ja-JP" altLang="en-US" sz="1400" dirty="0"/>
              <a:t>外国債投信　　　　　 </a:t>
            </a:r>
            <a:r>
              <a:rPr lang="en-US" altLang="ja-JP" sz="1400" dirty="0"/>
              <a:t>3,000</a:t>
            </a:r>
            <a:r>
              <a:rPr lang="ja-JP" altLang="en-US" sz="1400" dirty="0"/>
              <a:t> </a:t>
            </a:r>
            <a:r>
              <a:rPr kumimoji="1" lang="ja-JP" altLang="en-US" sz="1400" dirty="0"/>
              <a:t>　</a:t>
            </a:r>
            <a:endParaRPr kumimoji="1" lang="en-US" altLang="ja-JP" sz="1400" dirty="0"/>
          </a:p>
          <a:p>
            <a:endParaRPr lang="en-US" altLang="ja-JP" sz="1400" dirty="0"/>
          </a:p>
          <a:p>
            <a:endParaRPr lang="en-US" altLang="ja-JP" sz="1400" dirty="0"/>
          </a:p>
          <a:p>
            <a:r>
              <a:rPr lang="ja-JP" altLang="en-US" sz="1400" dirty="0"/>
              <a:t>不動産（自宅）     　</a:t>
            </a:r>
            <a:r>
              <a:rPr lang="en-US" altLang="ja-JP" sz="1400" dirty="0"/>
              <a:t>10,000</a:t>
            </a:r>
            <a:r>
              <a:rPr lang="ja-JP" altLang="en-US" sz="1400" dirty="0"/>
              <a:t>　　</a:t>
            </a:r>
            <a:endParaRPr lang="en-US" altLang="ja-JP" sz="1400" dirty="0"/>
          </a:p>
          <a:p>
            <a:r>
              <a:rPr lang="ja-JP" altLang="en-US" sz="1400" dirty="0"/>
              <a:t>不動産（ｱﾊﾟｰﾄ）     </a:t>
            </a:r>
            <a:r>
              <a:rPr lang="en-US" altLang="ja-JP" sz="1400" dirty="0"/>
              <a:t>15,000</a:t>
            </a:r>
          </a:p>
          <a:p>
            <a:endParaRPr lang="en-US" altLang="ja-JP" sz="1400" dirty="0"/>
          </a:p>
          <a:p>
            <a:endParaRPr lang="en-US" altLang="ja-JP" sz="1400" dirty="0"/>
          </a:p>
          <a:p>
            <a:r>
              <a:rPr lang="ja-JP" altLang="en-US" sz="1400" dirty="0"/>
              <a:t>終身保険　　　　　　　　</a:t>
            </a:r>
            <a:r>
              <a:rPr lang="en-US" altLang="ja-JP" sz="1400" dirty="0"/>
              <a:t>900</a:t>
            </a:r>
          </a:p>
          <a:p>
            <a:endParaRPr lang="en-US" altLang="ja-JP" sz="1400" dirty="0"/>
          </a:p>
          <a:p>
            <a:r>
              <a:rPr lang="ja-JP" altLang="en-US" sz="1400" dirty="0"/>
              <a:t>確定拠出年金　　　　　</a:t>
            </a:r>
            <a:r>
              <a:rPr lang="en-US" altLang="ja-JP" sz="1400" dirty="0"/>
              <a:t>200</a:t>
            </a:r>
          </a:p>
        </p:txBody>
      </p:sp>
      <p:sp>
        <p:nvSpPr>
          <p:cNvPr id="39" name="テキスト ボックス 38"/>
          <p:cNvSpPr txBox="1"/>
          <p:nvPr/>
        </p:nvSpPr>
        <p:spPr>
          <a:xfrm>
            <a:off x="2551223" y="1322765"/>
            <a:ext cx="2185753" cy="2509537"/>
          </a:xfrm>
          <a:prstGeom prst="rect">
            <a:avLst/>
          </a:prstGeom>
          <a:noFill/>
        </p:spPr>
        <p:txBody>
          <a:bodyPr wrap="none" rtlCol="0">
            <a:noAutofit/>
          </a:bodyPr>
          <a:lstStyle/>
          <a:p>
            <a:r>
              <a:rPr kumimoji="1" lang="ja-JP" altLang="en-US" sz="1400" dirty="0"/>
              <a:t>負債　　　　　　　　 　　　　　</a:t>
            </a:r>
            <a:r>
              <a:rPr kumimoji="1" lang="en-US" altLang="ja-JP" sz="1400" dirty="0"/>
              <a:t>0</a:t>
            </a:r>
          </a:p>
        </p:txBody>
      </p:sp>
      <p:cxnSp>
        <p:nvCxnSpPr>
          <p:cNvPr id="40" name="直線コネクタ 39"/>
          <p:cNvCxnSpPr/>
          <p:nvPr/>
        </p:nvCxnSpPr>
        <p:spPr>
          <a:xfrm>
            <a:off x="2452195" y="3570794"/>
            <a:ext cx="2354074" cy="22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219697" y="6072206"/>
            <a:ext cx="4605797" cy="22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4055994" y="909263"/>
            <a:ext cx="1031051" cy="276999"/>
          </a:xfrm>
          <a:prstGeom prst="rect">
            <a:avLst/>
          </a:prstGeom>
          <a:noFill/>
        </p:spPr>
        <p:txBody>
          <a:bodyPr wrap="none" rtlCol="0">
            <a:spAutoFit/>
          </a:bodyPr>
          <a:lstStyle/>
          <a:p>
            <a:r>
              <a:rPr kumimoji="1" lang="ja-JP" altLang="en-US" sz="1200" dirty="0"/>
              <a:t>（単位：万円）</a:t>
            </a:r>
          </a:p>
        </p:txBody>
      </p:sp>
      <p:sp>
        <p:nvSpPr>
          <p:cNvPr id="15" name="スライド番号プレースホルダ 23"/>
          <p:cNvSpPr>
            <a:spLocks noGrp="1"/>
          </p:cNvSpPr>
          <p:nvPr>
            <p:ph type="sldNum" sz="quarter" idx="12"/>
          </p:nvPr>
        </p:nvSpPr>
        <p:spPr>
          <a:xfrm>
            <a:off x="7897099" y="6381328"/>
            <a:ext cx="1952445" cy="360040"/>
          </a:xfrm>
        </p:spPr>
        <p:txBody>
          <a:bodyPr/>
          <a:lstStyle/>
          <a:p>
            <a:fld id="{2EE0F27F-A302-4FC3-A5F9-1AF67ABFE4EE}" type="slidenum">
              <a:rPr lang="en-US" altLang="ja-JP" sz="1800">
                <a:solidFill>
                  <a:srgbClr val="000000"/>
                </a:solidFill>
              </a:rPr>
              <a:pPr/>
              <a:t>8</a:t>
            </a:fld>
            <a:endParaRPr lang="en-US" altLang="ja-JP" sz="1800" dirty="0">
              <a:solidFill>
                <a:srgbClr val="000000"/>
              </a:solidFill>
            </a:endParaRPr>
          </a:p>
        </p:txBody>
      </p:sp>
      <p:sp>
        <p:nvSpPr>
          <p:cNvPr id="16" name="テキスト ボックス 15"/>
          <p:cNvSpPr txBox="1"/>
          <p:nvPr/>
        </p:nvSpPr>
        <p:spPr>
          <a:xfrm>
            <a:off x="2252700" y="116632"/>
            <a:ext cx="5400600" cy="369332"/>
          </a:xfrm>
          <a:prstGeom prst="rect">
            <a:avLst/>
          </a:prstGeom>
          <a:solidFill>
            <a:schemeClr val="bg1"/>
          </a:solidFill>
          <a:ln>
            <a:solidFill>
              <a:schemeClr val="tx1"/>
            </a:solidFill>
          </a:ln>
        </p:spPr>
        <p:txBody>
          <a:bodyPr wrap="square" rtlCol="0">
            <a:spAutoFit/>
          </a:bodyPr>
          <a:lstStyle/>
          <a:p>
            <a:pPr algn="ctr" fontAlgn="auto">
              <a:spcBef>
                <a:spcPts val="0"/>
              </a:spcBef>
              <a:spcAft>
                <a:spcPts val="0"/>
              </a:spcAft>
            </a:pPr>
            <a:r>
              <a:rPr lang="ja-JP" altLang="en-US" sz="1800" dirty="0">
                <a:solidFill>
                  <a:srgbClr val="000000"/>
                </a:solidFill>
                <a:latin typeface="Arial"/>
                <a:ea typeface="ＭＳ Ｐゴシック"/>
              </a:rPr>
              <a:t>１－５．バランスシートの確認</a:t>
            </a:r>
          </a:p>
        </p:txBody>
      </p:sp>
      <p:sp>
        <p:nvSpPr>
          <p:cNvPr id="17" name="テキスト ボックス 16"/>
          <p:cNvSpPr txBox="1"/>
          <p:nvPr/>
        </p:nvSpPr>
        <p:spPr>
          <a:xfrm>
            <a:off x="200472" y="6172960"/>
            <a:ext cx="2162245" cy="282658"/>
          </a:xfrm>
          <a:prstGeom prst="rect">
            <a:avLst/>
          </a:prstGeom>
          <a:noFill/>
        </p:spPr>
        <p:txBody>
          <a:bodyPr wrap="none" rtlCol="0">
            <a:noAutofit/>
          </a:bodyPr>
          <a:lstStyle/>
          <a:p>
            <a:r>
              <a:rPr kumimoji="1" lang="ja-JP" altLang="en-US" sz="1400" dirty="0"/>
              <a:t>総資産</a:t>
            </a:r>
            <a:r>
              <a:rPr lang="ja-JP" altLang="en-US" sz="1400" dirty="0"/>
              <a:t>　　　 　　　　</a:t>
            </a:r>
            <a:r>
              <a:rPr lang="en-US" altLang="ja-JP" sz="1400" dirty="0"/>
              <a:t>36,100</a:t>
            </a:r>
            <a:endParaRPr kumimoji="1" lang="en-US" altLang="ja-JP" sz="1400" dirty="0"/>
          </a:p>
        </p:txBody>
      </p:sp>
      <p:sp>
        <p:nvSpPr>
          <p:cNvPr id="4" name="テキスト ボックス 3"/>
          <p:cNvSpPr txBox="1"/>
          <p:nvPr/>
        </p:nvSpPr>
        <p:spPr>
          <a:xfrm>
            <a:off x="7653300" y="1844824"/>
            <a:ext cx="184731" cy="461665"/>
          </a:xfrm>
          <a:prstGeom prst="rect">
            <a:avLst/>
          </a:prstGeom>
          <a:noFill/>
        </p:spPr>
        <p:txBody>
          <a:bodyPr wrap="none" rtlCol="0">
            <a:spAutoFit/>
          </a:bodyPr>
          <a:lstStyle/>
          <a:p>
            <a:endParaRPr kumimoji="1" lang="ja-JP" altLang="en-US" dirty="0"/>
          </a:p>
        </p:txBody>
      </p:sp>
      <p:sp>
        <p:nvSpPr>
          <p:cNvPr id="19" name="テキスト ボックス 18"/>
          <p:cNvSpPr txBox="1"/>
          <p:nvPr/>
        </p:nvSpPr>
        <p:spPr>
          <a:xfrm>
            <a:off x="2548099" y="3695942"/>
            <a:ext cx="2258170" cy="1392237"/>
          </a:xfrm>
          <a:prstGeom prst="rect">
            <a:avLst/>
          </a:prstGeom>
          <a:noFill/>
        </p:spPr>
        <p:txBody>
          <a:bodyPr wrap="none" rtlCol="0">
            <a:noAutofit/>
          </a:bodyPr>
          <a:lstStyle/>
          <a:p>
            <a:r>
              <a:rPr lang="ja-JP" altLang="en-US" sz="1400" dirty="0"/>
              <a:t>純資産</a:t>
            </a:r>
            <a:r>
              <a:rPr kumimoji="1" lang="ja-JP" altLang="en-US" sz="1400" dirty="0"/>
              <a:t>　　　　　　 　　</a:t>
            </a:r>
            <a:r>
              <a:rPr lang="en-US" altLang="ja-JP" sz="1400" dirty="0"/>
              <a:t>36,100</a:t>
            </a:r>
            <a:endParaRPr kumimoji="1" lang="en-US" altLang="ja-JP" sz="1400" dirty="0"/>
          </a:p>
        </p:txBody>
      </p:sp>
      <p:sp>
        <p:nvSpPr>
          <p:cNvPr id="20" name="テキスト ボックス 19"/>
          <p:cNvSpPr txBox="1"/>
          <p:nvPr/>
        </p:nvSpPr>
        <p:spPr>
          <a:xfrm>
            <a:off x="2552853" y="6165304"/>
            <a:ext cx="2271337" cy="432048"/>
          </a:xfrm>
          <a:prstGeom prst="rect">
            <a:avLst/>
          </a:prstGeom>
          <a:noFill/>
        </p:spPr>
        <p:txBody>
          <a:bodyPr wrap="none" rtlCol="0">
            <a:noAutofit/>
          </a:bodyPr>
          <a:lstStyle/>
          <a:p>
            <a:r>
              <a:rPr lang="ja-JP" altLang="en-US" sz="1400" dirty="0"/>
              <a:t>　　　　　　</a:t>
            </a:r>
            <a:r>
              <a:rPr kumimoji="1" lang="ja-JP" altLang="en-US" sz="1400" dirty="0"/>
              <a:t>　　　　　 　 </a:t>
            </a:r>
            <a:r>
              <a:rPr lang="en-US" altLang="ja-JP" sz="1400" dirty="0"/>
              <a:t>36,100</a:t>
            </a:r>
            <a:endParaRPr kumimoji="1" lang="en-US" altLang="ja-JP"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23"/>
          <p:cNvSpPr>
            <a:spLocks noGrp="1"/>
          </p:cNvSpPr>
          <p:nvPr>
            <p:ph type="sldNum" sz="quarter" idx="12"/>
          </p:nvPr>
        </p:nvSpPr>
        <p:spPr>
          <a:xfrm>
            <a:off x="7897099" y="6381328"/>
            <a:ext cx="1952445" cy="360040"/>
          </a:xfrm>
        </p:spPr>
        <p:txBody>
          <a:bodyPr/>
          <a:lstStyle/>
          <a:p>
            <a:fld id="{2EE0F27F-A302-4FC3-A5F9-1AF67ABFE4EE}" type="slidenum">
              <a:rPr lang="en-US" altLang="ja-JP" sz="1800">
                <a:solidFill>
                  <a:srgbClr val="000000"/>
                </a:solidFill>
              </a:rPr>
              <a:pPr/>
              <a:t>9</a:t>
            </a:fld>
            <a:endParaRPr lang="en-US" altLang="ja-JP" sz="1800" dirty="0">
              <a:solidFill>
                <a:srgbClr val="000000"/>
              </a:solidFill>
            </a:endParaRPr>
          </a:p>
        </p:txBody>
      </p:sp>
      <p:sp>
        <p:nvSpPr>
          <p:cNvPr id="7" name="テキスト ボックス 6"/>
          <p:cNvSpPr txBox="1"/>
          <p:nvPr/>
        </p:nvSpPr>
        <p:spPr>
          <a:xfrm>
            <a:off x="1172580" y="116632"/>
            <a:ext cx="7560840" cy="369332"/>
          </a:xfrm>
          <a:prstGeom prst="rect">
            <a:avLst/>
          </a:prstGeom>
          <a:solidFill>
            <a:schemeClr val="bg1"/>
          </a:solidFill>
          <a:ln>
            <a:solidFill>
              <a:schemeClr val="tx1"/>
            </a:solidFill>
          </a:ln>
        </p:spPr>
        <p:txBody>
          <a:bodyPr wrap="square" rtlCol="0">
            <a:spAutoFit/>
          </a:bodyPr>
          <a:lstStyle/>
          <a:p>
            <a:pPr algn="ctr" fontAlgn="auto">
              <a:spcBef>
                <a:spcPts val="0"/>
              </a:spcBef>
              <a:spcAft>
                <a:spcPts val="0"/>
              </a:spcAft>
            </a:pPr>
            <a:r>
              <a:rPr lang="ja-JP" altLang="en-US" sz="1800" dirty="0">
                <a:solidFill>
                  <a:srgbClr val="000000"/>
                </a:solidFill>
                <a:latin typeface="Arial"/>
                <a:ea typeface="ＭＳ Ｐゴシック"/>
              </a:rPr>
              <a:t>１－６．プランニングにあたってのご希望・キャッシュフロー表作成の前提</a:t>
            </a:r>
          </a:p>
        </p:txBody>
      </p:sp>
      <p:sp>
        <p:nvSpPr>
          <p:cNvPr id="8" name="テキスト ボックス 7"/>
          <p:cNvSpPr txBox="1"/>
          <p:nvPr/>
        </p:nvSpPr>
        <p:spPr>
          <a:xfrm>
            <a:off x="344488" y="620688"/>
            <a:ext cx="9361040" cy="5472608"/>
          </a:xfrm>
          <a:prstGeom prst="rect">
            <a:avLst/>
          </a:prstGeom>
          <a:noFill/>
          <a:ln>
            <a:noFill/>
          </a:ln>
        </p:spPr>
        <p:txBody>
          <a:bodyPr wrap="square" rtlCol="0">
            <a:noAutofit/>
          </a:bodyPr>
          <a:lstStyle/>
          <a:p>
            <a:pPr fontAlgn="ctr">
              <a:spcBef>
                <a:spcPts val="0"/>
              </a:spcBef>
              <a:spcAft>
                <a:spcPts val="0"/>
              </a:spcAft>
            </a:pPr>
            <a:r>
              <a:rPr lang="ja-JP" altLang="en-US" sz="2000" b="1" u="sng" dirty="0">
                <a:solidFill>
                  <a:srgbClr val="002060"/>
                </a:solidFill>
                <a:latin typeface="ＭＳ 明朝" panose="02020609040205080304" pitchFamily="17" charset="-128"/>
                <a:ea typeface="ＭＳ Ｐゴシック" panose="020B0600070205080204" pitchFamily="50" charset="-128"/>
              </a:rPr>
              <a:t>◆プランニングにあたってのご希望</a:t>
            </a:r>
            <a:endParaRPr lang="en-US" altLang="ja-JP" sz="2000" b="1" u="sng" dirty="0">
              <a:solidFill>
                <a:srgbClr val="00206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r>
              <a:rPr lang="ja-JP" altLang="en-US" sz="2000" dirty="0">
                <a:solidFill>
                  <a:srgbClr val="000000"/>
                </a:solidFill>
                <a:latin typeface="ＭＳ 明朝" panose="02020609040205080304" pitchFamily="17" charset="-128"/>
                <a:ea typeface="ＭＳ Ｐゴシック" panose="020B0600070205080204" pitchFamily="50" charset="-128"/>
              </a:rPr>
              <a:t>●●様に前回いただきましたご希望の確認です。</a:t>
            </a: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r>
              <a:rPr lang="ja-JP" altLang="en-US" sz="2000" dirty="0">
                <a:solidFill>
                  <a:srgbClr val="000000"/>
                </a:solidFill>
                <a:latin typeface="ＭＳ 明朝" panose="02020609040205080304" pitchFamily="17" charset="-128"/>
                <a:ea typeface="ＭＳ Ｐゴシック" panose="020B0600070205080204" pitchFamily="50" charset="-128"/>
              </a:rPr>
              <a:t>　・</a:t>
            </a: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r>
              <a:rPr lang="ja-JP" altLang="en-US" sz="2000" dirty="0">
                <a:solidFill>
                  <a:srgbClr val="000000"/>
                </a:solidFill>
                <a:latin typeface="ＭＳ 明朝" panose="02020609040205080304" pitchFamily="17" charset="-128"/>
                <a:ea typeface="ＭＳ Ｐゴシック" panose="020B0600070205080204" pitchFamily="50" charset="-128"/>
              </a:rPr>
              <a:t>　・</a:t>
            </a: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r>
              <a:rPr lang="ja-JP" altLang="en-US" sz="2000" dirty="0">
                <a:solidFill>
                  <a:srgbClr val="000000"/>
                </a:solidFill>
                <a:latin typeface="ＭＳ 明朝" panose="02020609040205080304" pitchFamily="17" charset="-128"/>
                <a:ea typeface="ＭＳ Ｐゴシック" panose="020B0600070205080204" pitchFamily="50" charset="-128"/>
              </a:rPr>
              <a:t>　・</a:t>
            </a: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r>
              <a:rPr lang="ja-JP" altLang="en-US" sz="2000" b="1" u="sng" dirty="0">
                <a:solidFill>
                  <a:srgbClr val="002060"/>
                </a:solidFill>
                <a:latin typeface="ＭＳ 明朝" panose="02020609040205080304" pitchFamily="17" charset="-128"/>
                <a:ea typeface="ＭＳ Ｐゴシック" panose="020B0600070205080204" pitchFamily="50" charset="-128"/>
              </a:rPr>
              <a:t>◆キャッシュフロー作成にあたって（キャッシュフロー表は別紙）</a:t>
            </a:r>
            <a:endParaRPr lang="en-US" altLang="ja-JP" sz="2000" b="1" u="sng" dirty="0">
              <a:solidFill>
                <a:srgbClr val="00206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r>
              <a:rPr lang="ja-JP" altLang="en-US" sz="2000" dirty="0">
                <a:solidFill>
                  <a:srgbClr val="000000"/>
                </a:solidFill>
                <a:latin typeface="ＭＳ 明朝" panose="02020609040205080304" pitchFamily="17" charset="-128"/>
                <a:ea typeface="ＭＳ Ｐゴシック" panose="020B0600070205080204" pitchFamily="50" charset="-128"/>
              </a:rPr>
              <a:t>今回のキャッシュフロー表作成にあたりまして</a:t>
            </a: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r>
              <a:rPr lang="ja-JP" altLang="en-US" sz="2000" dirty="0">
                <a:solidFill>
                  <a:srgbClr val="000000"/>
                </a:solidFill>
                <a:latin typeface="ＭＳ 明朝" panose="02020609040205080304" pitchFamily="17" charset="-128"/>
                <a:ea typeface="ＭＳ Ｐゴシック" panose="020B0600070205080204" pitchFamily="50" charset="-128"/>
              </a:rPr>
              <a:t>以下の想定で作成しております。</a:t>
            </a: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r>
              <a:rPr lang="ja-JP" altLang="en-US" sz="2000" dirty="0">
                <a:solidFill>
                  <a:srgbClr val="000000"/>
                </a:solidFill>
                <a:latin typeface="ＭＳ 明朝" panose="02020609040205080304" pitchFamily="17" charset="-128"/>
                <a:ea typeface="ＭＳ Ｐゴシック" panose="020B0600070205080204" pitchFamily="50" charset="-128"/>
              </a:rPr>
              <a:t>　・物価上昇率：●％</a:t>
            </a:r>
            <a:endParaRPr lang="en-US" altLang="ja-JP" sz="2000" dirty="0">
              <a:solidFill>
                <a:srgbClr val="000000"/>
              </a:solidFill>
              <a:latin typeface="ＭＳ 明朝" panose="02020609040205080304" pitchFamily="17" charset="-128"/>
              <a:ea typeface="ＭＳ Ｐゴシック" panose="020B0600070205080204" pitchFamily="50" charset="-128"/>
            </a:endParaRPr>
          </a:p>
          <a:p>
            <a:pPr fontAlgn="ctr">
              <a:spcBef>
                <a:spcPts val="0"/>
              </a:spcBef>
              <a:spcAft>
                <a:spcPts val="0"/>
              </a:spcAft>
            </a:pPr>
            <a:r>
              <a:rPr lang="ja-JP" altLang="en-US" sz="2000" dirty="0">
                <a:solidFill>
                  <a:srgbClr val="000000"/>
                </a:solidFill>
                <a:latin typeface="ＭＳ 明朝" panose="02020609040205080304" pitchFamily="17" charset="-128"/>
                <a:ea typeface="ＭＳ Ｐゴシック" panose="020B0600070205080204" pitchFamily="50" charset="-128"/>
              </a:rPr>
              <a:t>　・預金金利：●％</a:t>
            </a:r>
            <a:endParaRPr lang="en-US" altLang="ja-JP" sz="2000" dirty="0">
              <a:solidFill>
                <a:srgbClr val="000000"/>
              </a:solidFill>
              <a:latin typeface="ＭＳ 明朝" panose="02020609040205080304" pitchFamily="17" charset="-128"/>
              <a:ea typeface="ＭＳ Ｐゴシック" panose="020B0600070205080204" pitchFamily="50" charset="-128"/>
            </a:endParaRPr>
          </a:p>
        </p:txBody>
      </p:sp>
    </p:spTree>
  </p:cSld>
  <p:clrMapOvr>
    <a:masterClrMapping/>
  </p:clrMapOvr>
</p:sld>
</file>

<file path=ppt/theme/theme1.xml><?xml version="1.0" encoding="utf-8"?>
<a:theme xmlns:a="http://schemas.openxmlformats.org/drawingml/2006/main" name="3">
  <a:themeElements>
    <a:clrScheme name="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3">
  <a:themeElements>
    <a:clrScheme name="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6A8CF"/>
        </a:solidFill>
      </a:spPr>
      <a:bodyPr vert="eaVert" rtlCol="0" anchor="ctr"/>
      <a:lstStyle>
        <a:defPPr algn="ctr">
          <a:defRPr kumimoji="1" sz="105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osx:Users:eguchikazuyo:Desktop:3.pot</Template>
  <TotalTime>4484</TotalTime>
  <Words>523</Words>
  <Application>Microsoft Office PowerPoint</Application>
  <PresentationFormat>A4 210 x 297 mm</PresentationFormat>
  <Paragraphs>194</Paragraphs>
  <Slides>11</Slides>
  <Notes>11</Notes>
  <HiddenSlides>0</HiddenSlides>
  <MMClips>0</MMClips>
  <ScaleCrop>false</ScaleCrop>
  <HeadingPairs>
    <vt:vector size="6" baseType="variant">
      <vt:variant>
        <vt:lpstr>使用されているフォント</vt:lpstr>
      </vt:variant>
      <vt:variant>
        <vt:i4>6</vt:i4>
      </vt:variant>
      <vt:variant>
        <vt:lpstr>テーマ</vt:lpstr>
      </vt:variant>
      <vt:variant>
        <vt:i4>3</vt:i4>
      </vt:variant>
      <vt:variant>
        <vt:lpstr>スライド タイトル</vt:lpstr>
      </vt:variant>
      <vt:variant>
        <vt:i4>11</vt:i4>
      </vt:variant>
    </vt:vector>
  </HeadingPairs>
  <TitlesOfParts>
    <vt:vector size="20" baseType="lpstr">
      <vt:lpstr>ＭＳ Ｐゴシック</vt:lpstr>
      <vt:lpstr>ＭＳ 明朝</vt:lpstr>
      <vt:lpstr>メイリオ</vt:lpstr>
      <vt:lpstr>Arial</vt:lpstr>
      <vt:lpstr>Trebuchet MS</vt:lpstr>
      <vt:lpstr>Wingdings 3</vt:lpstr>
      <vt:lpstr>3</vt:lpstr>
      <vt:lpstr>2_3</vt:lpstr>
      <vt:lpstr>ファセット</vt:lpstr>
      <vt:lpstr>ファイナンシャルプラン（●●様）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P-003</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P-003</dc:creator>
  <cp:lastModifiedBy>藤本 崇</cp:lastModifiedBy>
  <cp:revision>129</cp:revision>
  <cp:lastPrinted>2014-10-20T04:17:15Z</cp:lastPrinted>
  <dcterms:created xsi:type="dcterms:W3CDTF">2008-09-01T12:23:52Z</dcterms:created>
  <dcterms:modified xsi:type="dcterms:W3CDTF">2018-09-04T04:14:44Z</dcterms:modified>
</cp:coreProperties>
</file>